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16"/>
  </p:notesMasterIdLst>
  <p:sldIdLst>
    <p:sldId id="9561" r:id="rId5"/>
    <p:sldId id="9804" r:id="rId6"/>
    <p:sldId id="9793" r:id="rId7"/>
    <p:sldId id="9539" r:id="rId8"/>
    <p:sldId id="9803" r:id="rId9"/>
    <p:sldId id="9787" r:id="rId10"/>
    <p:sldId id="9788" r:id="rId11"/>
    <p:sldId id="9789" r:id="rId12"/>
    <p:sldId id="9790" r:id="rId13"/>
    <p:sldId id="9800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A2C2E9-10AF-4479-BDEB-C333B6CA1AF8}">
          <p14:sldIdLst>
            <p14:sldId id="9561"/>
            <p14:sldId id="9804"/>
            <p14:sldId id="9793"/>
            <p14:sldId id="9539"/>
            <p14:sldId id="9803"/>
            <p14:sldId id="9787"/>
            <p14:sldId id="9788"/>
            <p14:sldId id="9789"/>
            <p14:sldId id="9790"/>
            <p14:sldId id="9800"/>
            <p14:sldId id="273"/>
          </p14:sldIdLst>
        </p14:section>
        <p14:section name="Hidden slides" id="{44E7FB3C-0CFC-4149-9BD5-DEF7BF9253B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A7D98"/>
    <a:srgbClr val="5F4496"/>
    <a:srgbClr val="11567F"/>
    <a:srgbClr val="4E9652"/>
    <a:srgbClr val="24323D"/>
    <a:srgbClr val="29B5E8"/>
    <a:srgbClr val="292C2F"/>
    <a:srgbClr val="F2F2F2"/>
    <a:srgbClr val="EC6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A680AD-1076-43D8-B930-EB493FCADDAB}" v="92" dt="2022-07-12T16:26:44.048"/>
    <p1510:client id="{29DAA935-0BAD-A6EE-CBA2-9BE8E6D4FBB9}" v="175" dt="2023-05-25T18:41:47.691"/>
    <p1510:client id="{48B406E3-8647-B64C-B2EF-0D92332E421D}" v="1010" dt="2022-07-11T14:58:22.966"/>
    <p1510:client id="{9E3681EE-C6F1-F4DE-0D9C-05E5BBB4CDA1}" v="12" dt="2022-07-12T15:50:21.459"/>
    <p1510:client id="{CA386AFB-6EDE-4B3C-931C-5ECA97F8F91F}" v="2" dt="2022-07-12T09:30:54.372"/>
    <p1510:client id="{F4D757FE-2983-21F2-8B5A-590083994EC1}" v="10" dt="2022-07-11T14:09:08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6B9A84-E229-4A7F-AFF0-0F4549815B7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C16DB2-3727-4036-9035-2F229ECE49C3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91AAA4D-DA05-4888-8FE8-6BCD90D0A074}" type="datetime1">
              <a:rPr lang="en-US"/>
              <a:pPr lvl="0"/>
              <a:t>9/12/2023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D696F9E-71BC-497C-9B55-1207A90C3B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C0D8E94-BD76-4EB4-BE5D-13E60BA647E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E2F85-FE16-4C2B-86D3-0662E969AAC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90E3D-7B46-4078-B07A-07F7EE2539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C9FE3D8-C896-4B74-9741-631DCF545BB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5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Poppins Medium" panose="00000600000000000000" pitchFamily="2" charset="0"/>
                <a:cs typeface="Poppins Medium" panose="00000600000000000000" pitchFamily="2" charset="0"/>
              </a:rPr>
              <a:t>Governance productivity</a:t>
            </a:r>
          </a:p>
          <a:p>
            <a:pPr lvl="1">
              <a:spcAft>
                <a:spcPts val="0"/>
              </a:spcAft>
            </a:pPr>
            <a:r>
              <a:rPr lang="en-US"/>
              <a:t>Enforce policies across groups</a:t>
            </a:r>
          </a:p>
          <a:p>
            <a:pPr lvl="1">
              <a:spcAft>
                <a:spcPts val="0"/>
              </a:spcAft>
            </a:pPr>
            <a:r>
              <a:rPr lang="en-US"/>
              <a:t>Share best practices</a:t>
            </a:r>
          </a:p>
          <a:p>
            <a:pPr lvl="1">
              <a:spcAft>
                <a:spcPts val="0"/>
              </a:spcAft>
            </a:pPr>
            <a:r>
              <a:rPr lang="en-US"/>
              <a:t>Mitigate risks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3C9FE3D8-C896-4B74-9741-631DCF545B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1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double decker">
    <p:bg>
      <p:bgPr>
        <a:solidFill>
          <a:srgbClr val="29B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494F08B-015B-48C2-AEDF-D07C627196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2817045"/>
            <a:ext cx="7207250" cy="156810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Poppins Bold" panose="00000800000000000000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names, job titles here</a:t>
            </a:r>
          </a:p>
          <a:p>
            <a:pPr lvl="1"/>
            <a:r>
              <a:rPr lang="en-US"/>
              <a:t>Insert date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3D198E0-A058-4016-B430-4B11588B5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260" y="920211"/>
            <a:ext cx="7207739" cy="1896834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and here</a:t>
            </a:r>
            <a:endParaRPr lang="en-GB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350E61E6-7FF7-39FF-B478-C2D0DEDF47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815" y="5655020"/>
            <a:ext cx="2998786" cy="77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7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6">
            <a:extLst>
              <a:ext uri="{FF2B5EF4-FFF2-40B4-BE49-F238E27FC236}">
                <a16:creationId xmlns:a16="http://schemas.microsoft.com/office/drawing/2014/main" id="{84C47CF3-A448-4E0E-AE95-B142D52A4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881" y="708521"/>
            <a:ext cx="11332319" cy="54890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Poppins Light" panose="00000400000000000000" pitchFamily="2" charset="0"/>
              </a:defRPr>
            </a:lvl1pPr>
            <a:lvl2pPr marL="457200" indent="0"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914400" indent="0">
              <a:buNone/>
              <a:defRPr sz="1400" b="1">
                <a:solidFill>
                  <a:srgbClr val="29B5E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371600" indent="0">
              <a:buNone/>
              <a:defRPr sz="1200" b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1828800" indent="0"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insert subtitle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687E680-A855-4563-9249-15D16B5C0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79E6747-4CC2-4296-83C5-14BA19618551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302325" y="1237399"/>
            <a:ext cx="5457875" cy="4912079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04192A-FEE6-4E59-979C-576D3E30E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15733"/>
            <a:ext cx="11334750" cy="291699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83DFC62-50D4-4DED-9203-715F46BE28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882" y="1237399"/>
            <a:ext cx="5466290" cy="493162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/>
            </a:lvl1pPr>
            <a:lvl2pPr marL="230400">
              <a:lnSpc>
                <a:spcPct val="150000"/>
              </a:lnSpc>
              <a:spcBef>
                <a:spcPts val="0"/>
              </a:spcBef>
              <a:defRPr sz="1600"/>
            </a:lvl2pPr>
            <a:lvl3pPr marL="576000" indent="0">
              <a:lnSpc>
                <a:spcPct val="150000"/>
              </a:lnSpc>
              <a:spcBef>
                <a:spcPts val="0"/>
              </a:spcBef>
              <a:buNone/>
              <a:defRPr sz="1400" b="1">
                <a:latin typeface="Poppins Medium" panose="00000600000000000000" pitchFamily="50" charset="0"/>
                <a:cs typeface="Poppins Medium" panose="00000600000000000000" pitchFamily="50" charset="0"/>
              </a:defRPr>
            </a:lvl3pPr>
            <a:lvl4pPr marL="936000" indent="0">
              <a:lnSpc>
                <a:spcPct val="150000"/>
              </a:lnSpc>
              <a:spcBef>
                <a:spcPts val="0"/>
              </a:spcBef>
              <a:buNone/>
              <a:defRPr sz="1400"/>
            </a:lvl4pPr>
            <a:lvl5pPr marL="1188000">
              <a:lnSpc>
                <a:spcPct val="15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99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/sub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6">
            <a:extLst>
              <a:ext uri="{FF2B5EF4-FFF2-40B4-BE49-F238E27FC236}">
                <a16:creationId xmlns:a16="http://schemas.microsoft.com/office/drawing/2014/main" id="{84C47CF3-A448-4E0E-AE95-B142D52A4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881" y="708521"/>
            <a:ext cx="11332319" cy="54890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Poppins Light" panose="00000400000000000000" pitchFamily="2" charset="0"/>
              </a:defRPr>
            </a:lvl1pPr>
            <a:lvl2pPr marL="457200" indent="0"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914400" indent="0">
              <a:buNone/>
              <a:defRPr sz="1400" b="1">
                <a:solidFill>
                  <a:srgbClr val="29B5E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371600" indent="0">
              <a:buNone/>
              <a:defRPr sz="1200" b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1828800" indent="0"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insert subtitle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687E680-A855-4563-9249-15D16B5C0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3B58FDF-8EDC-447C-A3AD-CDBBDB82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15733"/>
            <a:ext cx="11334750" cy="291699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381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/subtitl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6">
            <a:extLst>
              <a:ext uri="{FF2B5EF4-FFF2-40B4-BE49-F238E27FC236}">
                <a16:creationId xmlns:a16="http://schemas.microsoft.com/office/drawing/2014/main" id="{84C47CF3-A448-4E0E-AE95-B142D52A4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881" y="708521"/>
            <a:ext cx="11332319" cy="54890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Poppins Light" panose="00000400000000000000" pitchFamily="2" charset="0"/>
              </a:defRPr>
            </a:lvl1pPr>
            <a:lvl2pPr marL="457200" indent="0"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914400" indent="0">
              <a:buNone/>
              <a:defRPr sz="1400" b="1">
                <a:solidFill>
                  <a:srgbClr val="29B5E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371600" indent="0">
              <a:buNone/>
              <a:defRPr sz="1200" b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1828800" indent="0"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insert subtitle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B58FDF-8EDC-447C-A3AD-CDBBDB82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15733"/>
            <a:ext cx="11334750" cy="291699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796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3B58FDF-8EDC-447C-A3AD-CDBBDB82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15733"/>
            <a:ext cx="11334750" cy="291699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38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Bann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778A9EE2-C3F2-443C-9D8D-CC4948E95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0EE2432-8794-4203-A836-03C437DDA9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13821" y="1050203"/>
            <a:ext cx="5128954" cy="4844136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/>
            </a:lvl1pPr>
            <a:lvl2pPr marL="230400">
              <a:lnSpc>
                <a:spcPct val="150000"/>
              </a:lnSpc>
              <a:spcBef>
                <a:spcPts val="0"/>
              </a:spcBef>
              <a:defRPr sz="1800"/>
            </a:lvl2pPr>
            <a:lvl3pPr marL="687600" indent="0">
              <a:lnSpc>
                <a:spcPct val="150000"/>
              </a:lnSpc>
              <a:spcBef>
                <a:spcPts val="0"/>
              </a:spcBef>
              <a:buNone/>
              <a:defRPr sz="1600"/>
            </a:lvl3pPr>
            <a:lvl4pPr marL="936000">
              <a:lnSpc>
                <a:spcPct val="150000"/>
              </a:lnSpc>
              <a:spcBef>
                <a:spcPts val="0"/>
              </a:spcBef>
              <a:defRPr sz="1600"/>
            </a:lvl4pPr>
            <a:lvl5pPr marL="1548000" indent="0">
              <a:lnSpc>
                <a:spcPct val="150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EC34A90-A5FD-4582-BE13-A0EEF3246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5371139" cy="6858000"/>
          </a:xfrm>
          <a:solidFill>
            <a:srgbClr val="29B5E8"/>
          </a:solidFill>
        </p:spPr>
        <p:txBody>
          <a:bodyPr lIns="612000" tIns="0" rIns="39600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43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ext and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F31E424F-E252-4B06-BAD4-CB07260E2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82" y="6462289"/>
            <a:ext cx="697187" cy="17983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BF6882-2654-4680-9B06-05B263489D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0861" y="0"/>
            <a:ext cx="5371139" cy="6858000"/>
          </a:xfrm>
          <a:solidFill>
            <a:srgbClr val="29B5E8"/>
          </a:solidFill>
          <a:ln>
            <a:noFill/>
          </a:ln>
        </p:spPr>
        <p:txBody>
          <a:bodyPr lIns="612000" tIns="0" rIns="39600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 here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391A9B0-BF9C-4C36-AD02-C04C69DE7B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4347" y="1050203"/>
            <a:ext cx="5128954" cy="4844136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/>
            </a:lvl1pPr>
            <a:lvl2pPr marL="230400">
              <a:lnSpc>
                <a:spcPct val="150000"/>
              </a:lnSpc>
              <a:spcBef>
                <a:spcPts val="0"/>
              </a:spcBef>
              <a:defRPr sz="1800"/>
            </a:lvl2pPr>
            <a:lvl3pPr marL="687600" indent="0">
              <a:lnSpc>
                <a:spcPct val="150000"/>
              </a:lnSpc>
              <a:spcBef>
                <a:spcPts val="0"/>
              </a:spcBef>
              <a:buNone/>
              <a:defRPr sz="1600"/>
            </a:lvl3pPr>
            <a:lvl4pPr marL="936000">
              <a:lnSpc>
                <a:spcPct val="150000"/>
              </a:lnSpc>
              <a:spcBef>
                <a:spcPts val="0"/>
              </a:spcBef>
              <a:defRPr sz="1600"/>
            </a:lvl4pPr>
            <a:lvl5pPr marL="1548000" indent="0">
              <a:lnSpc>
                <a:spcPct val="150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04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anner with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778A9EE2-C3F2-443C-9D8D-CC4948E95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0EE2432-8794-4203-A836-03C437DDA9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13821" y="1050203"/>
            <a:ext cx="5128954" cy="4844136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/>
            </a:lvl1pPr>
            <a:lvl2pPr marL="230400">
              <a:lnSpc>
                <a:spcPct val="150000"/>
              </a:lnSpc>
              <a:spcBef>
                <a:spcPts val="0"/>
              </a:spcBef>
              <a:defRPr sz="1800"/>
            </a:lvl2pPr>
            <a:lvl3pPr marL="687600" indent="0">
              <a:lnSpc>
                <a:spcPct val="150000"/>
              </a:lnSpc>
              <a:spcBef>
                <a:spcPts val="0"/>
              </a:spcBef>
              <a:buNone/>
              <a:defRPr sz="1600"/>
            </a:lvl3pPr>
            <a:lvl4pPr marL="936000">
              <a:lnSpc>
                <a:spcPct val="150000"/>
              </a:lnSpc>
              <a:spcBef>
                <a:spcPts val="0"/>
              </a:spcBef>
              <a:defRPr sz="1600"/>
            </a:lvl4pPr>
            <a:lvl5pPr marL="1548000" indent="0">
              <a:lnSpc>
                <a:spcPct val="150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E5D71-116A-449C-B4D2-E50746141AC3}"/>
              </a:ext>
            </a:extLst>
          </p:cNvPr>
          <p:cNvSpPr/>
          <p:nvPr userDrawn="1"/>
        </p:nvSpPr>
        <p:spPr>
          <a:xfrm>
            <a:off x="0" y="-6350"/>
            <a:ext cx="5371139" cy="686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FFD25E7F-C74D-4332-838E-07E504E8B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3" y="3814548"/>
            <a:ext cx="4347430" cy="207979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28440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74160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104400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144000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subtitle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4D7ED5-E5EA-4A25-AB13-ED324BBD2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56" y="415733"/>
            <a:ext cx="4347430" cy="3337401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5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ext and banner with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FBFF00-1D6F-4729-BB7D-C8FA7AB3F947}"/>
              </a:ext>
            </a:extLst>
          </p:cNvPr>
          <p:cNvSpPr/>
          <p:nvPr userDrawn="1"/>
        </p:nvSpPr>
        <p:spPr>
          <a:xfrm>
            <a:off x="6820860" y="-6350"/>
            <a:ext cx="5371139" cy="686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F31E424F-E252-4B06-BAD4-CB07260E2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82" y="6462289"/>
            <a:ext cx="697187" cy="179837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391A9B0-BF9C-4C36-AD02-C04C69DE7B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4347" y="1050203"/>
            <a:ext cx="5128954" cy="4844136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/>
            </a:lvl1pPr>
            <a:lvl2pPr marL="230400">
              <a:lnSpc>
                <a:spcPct val="150000"/>
              </a:lnSpc>
              <a:spcBef>
                <a:spcPts val="0"/>
              </a:spcBef>
              <a:defRPr sz="1800"/>
            </a:lvl2pPr>
            <a:lvl3pPr marL="687600" indent="0">
              <a:lnSpc>
                <a:spcPct val="150000"/>
              </a:lnSpc>
              <a:spcBef>
                <a:spcPts val="0"/>
              </a:spcBef>
              <a:buNone/>
              <a:defRPr sz="1600"/>
            </a:lvl3pPr>
            <a:lvl4pPr marL="936000">
              <a:lnSpc>
                <a:spcPct val="150000"/>
              </a:lnSpc>
              <a:spcBef>
                <a:spcPts val="0"/>
              </a:spcBef>
              <a:defRPr sz="1600"/>
            </a:lvl4pPr>
            <a:lvl5pPr marL="1548000" indent="0">
              <a:lnSpc>
                <a:spcPct val="150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56A7AAC-EC5F-41C7-9839-5E36919855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30945" y="3814548"/>
            <a:ext cx="4347430" cy="207979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28440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74160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104400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144000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subtitle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413D4-A814-402E-B35F-CC28E59408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2769" y="415734"/>
            <a:ext cx="4365249" cy="33374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28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F31E424F-E252-4B06-BAD4-CB07260E2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82" y="6462289"/>
            <a:ext cx="697187" cy="17983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BA1C802-BFFB-491A-A5F8-A23C3BB6912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20860" y="0"/>
            <a:ext cx="5371140" cy="6858000"/>
          </a:xfrm>
          <a:solidFill>
            <a:srgbClr val="BFBFBF"/>
          </a:solidFill>
        </p:spPr>
        <p:txBody>
          <a:bodyPr lIns="90000">
            <a:normAutofit/>
          </a:bodyPr>
          <a:lstStyle>
            <a:lvl1pPr marL="0" indent="0">
              <a:buNone/>
              <a:defRPr sz="1800" b="1"/>
            </a:lvl1pPr>
          </a:lstStyle>
          <a:p>
            <a:r>
              <a:rPr lang="en-GB"/>
              <a:t>Picture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0F1C34-C516-4D68-98DF-AD5175FA96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47" y="1341230"/>
            <a:ext cx="5112166" cy="400269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1000"/>
              </a:spcBef>
              <a:defRPr sz="2400"/>
            </a:lvl1pPr>
          </a:lstStyle>
          <a:p>
            <a:r>
              <a:rPr lang="en-US"/>
              <a:t>Insert title here</a:t>
            </a:r>
            <a:endParaRPr lang="en-GB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0F73941-E256-407C-B6A6-EC22715170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4347" y="1741499"/>
            <a:ext cx="5112166" cy="415284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/>
            </a:lvl1pPr>
            <a:lvl2pPr marL="230400">
              <a:lnSpc>
                <a:spcPct val="150000"/>
              </a:lnSpc>
              <a:spcBef>
                <a:spcPts val="0"/>
              </a:spcBef>
              <a:defRPr sz="1800"/>
            </a:lvl2pPr>
            <a:lvl3pPr marL="687600" indent="0">
              <a:lnSpc>
                <a:spcPct val="150000"/>
              </a:lnSpc>
              <a:spcBef>
                <a:spcPts val="0"/>
              </a:spcBef>
              <a:buNone/>
              <a:defRPr sz="1600"/>
            </a:lvl3pPr>
            <a:lvl4pPr marL="936000">
              <a:lnSpc>
                <a:spcPct val="150000"/>
              </a:lnSpc>
              <a:spcBef>
                <a:spcPts val="0"/>
              </a:spcBef>
              <a:defRPr sz="1600"/>
            </a:lvl4pPr>
            <a:lvl5pPr marL="1548000" indent="0">
              <a:lnSpc>
                <a:spcPct val="150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22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778A9EE2-C3F2-443C-9D8D-CC4948E95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BA1C802-BFFB-491A-A5F8-A23C3BB6912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377682" cy="6858000"/>
          </a:xfrm>
          <a:solidFill>
            <a:srgbClr val="BFBFBF"/>
          </a:solidFill>
        </p:spPr>
        <p:txBody>
          <a:bodyPr lIns="90000">
            <a:normAutofit/>
          </a:bodyPr>
          <a:lstStyle>
            <a:lvl1pPr marL="0" indent="0">
              <a:buNone/>
              <a:defRPr sz="1800" b="1"/>
            </a:lvl1pPr>
          </a:lstStyle>
          <a:p>
            <a:r>
              <a:rPr lang="en-GB"/>
              <a:t>Picture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0F1C34-C516-4D68-98DF-AD5175FA96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2030" y="1341230"/>
            <a:ext cx="5112166" cy="400269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1000"/>
              </a:spcBef>
              <a:defRPr sz="2400"/>
            </a:lvl1pPr>
          </a:lstStyle>
          <a:p>
            <a:r>
              <a:rPr lang="en-US"/>
              <a:t>Insert title here</a:t>
            </a:r>
            <a:endParaRPr lang="en-GB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0F73941-E256-407C-B6A6-EC22715170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2030" y="1741499"/>
            <a:ext cx="5112166" cy="415284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/>
            </a:lvl1pPr>
            <a:lvl2pPr marL="230400">
              <a:lnSpc>
                <a:spcPct val="150000"/>
              </a:lnSpc>
              <a:spcBef>
                <a:spcPts val="0"/>
              </a:spcBef>
              <a:defRPr sz="1800"/>
            </a:lvl2pPr>
            <a:lvl3pPr marL="687600" indent="0">
              <a:lnSpc>
                <a:spcPct val="150000"/>
              </a:lnSpc>
              <a:spcBef>
                <a:spcPts val="0"/>
              </a:spcBef>
              <a:buNone/>
              <a:defRPr sz="1600"/>
            </a:lvl3pPr>
            <a:lvl4pPr marL="936000">
              <a:lnSpc>
                <a:spcPct val="150000"/>
              </a:lnSpc>
              <a:spcBef>
                <a:spcPts val="0"/>
              </a:spcBef>
              <a:defRPr sz="1600"/>
            </a:lvl4pPr>
            <a:lvl5pPr marL="1548000" indent="0">
              <a:lnSpc>
                <a:spcPct val="150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6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triple decker">
    <p:bg>
      <p:bgPr>
        <a:solidFill>
          <a:srgbClr val="29B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494F08B-015B-48C2-AEDF-D07C627196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633255"/>
            <a:ext cx="7207250" cy="156810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Poppins Bold" panose="00000800000000000000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names, job titles here</a:t>
            </a:r>
          </a:p>
          <a:p>
            <a:pPr lvl="1"/>
            <a:r>
              <a:rPr lang="en-US"/>
              <a:t>Insert date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3D198E0-A058-4016-B430-4B11588B5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260" y="920211"/>
            <a:ext cx="7207739" cy="2713044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and here</a:t>
            </a:r>
            <a:br>
              <a:rPr lang="en-US"/>
            </a:br>
            <a:endParaRPr lang="en-GB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350E61E6-7FF7-39FF-B478-C2D0DEDF47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815" y="5655020"/>
            <a:ext cx="2998786" cy="77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8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Right pictur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7C3956-C118-40AF-B12E-DB1559B9B6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76447" y="0"/>
            <a:ext cx="7015553" cy="6858000"/>
          </a:xfrm>
          <a:solidFill>
            <a:srgbClr val="BFBFBF"/>
          </a:solidFill>
        </p:spPr>
        <p:txBody>
          <a:bodyPr lIns="90000">
            <a:normAutofit/>
          </a:bodyPr>
          <a:lstStyle>
            <a:lvl1pPr marL="0" indent="0" algn="r">
              <a:buNone/>
              <a:defRPr sz="1800" b="1"/>
            </a:lvl1pPr>
          </a:lstStyle>
          <a:p>
            <a:r>
              <a:rPr lang="en-GB"/>
              <a:t>Picture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6096E4F-CDB8-4301-945C-A03A6307DE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846" y="1261275"/>
            <a:ext cx="3882755" cy="463152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/>
            </a:lvl1pPr>
            <a:lvl2pPr marL="230400">
              <a:lnSpc>
                <a:spcPct val="150000"/>
              </a:lnSpc>
              <a:spcBef>
                <a:spcPts val="0"/>
              </a:spcBef>
              <a:defRPr sz="1800"/>
            </a:lvl2pPr>
            <a:lvl3pPr marL="687600" indent="0">
              <a:lnSpc>
                <a:spcPct val="150000"/>
              </a:lnSpc>
              <a:spcBef>
                <a:spcPts val="0"/>
              </a:spcBef>
              <a:buNone/>
              <a:defRPr sz="1600"/>
            </a:lvl3pPr>
            <a:lvl4pPr marL="936000">
              <a:lnSpc>
                <a:spcPct val="150000"/>
              </a:lnSpc>
              <a:spcBef>
                <a:spcPts val="0"/>
              </a:spcBef>
              <a:defRPr sz="1600"/>
            </a:lvl4pPr>
            <a:lvl5pPr marL="1548000" indent="0">
              <a:lnSpc>
                <a:spcPct val="150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EAD7CA7A-B96F-41D8-91D6-A32B1536D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82" y="6462289"/>
            <a:ext cx="697187" cy="17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1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Left pictur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778A9EE2-C3F2-443C-9D8D-CC4948E95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7C3956-C118-40AF-B12E-DB1559B9B6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4019159" y="0"/>
            <a:ext cx="11034712" cy="6858000"/>
          </a:xfrm>
          <a:solidFill>
            <a:srgbClr val="BFBFBF"/>
          </a:solidFill>
        </p:spPr>
        <p:txBody>
          <a:bodyPr lIns="90000">
            <a:normAutofit/>
          </a:bodyPr>
          <a:lstStyle>
            <a:lvl1pPr marL="0" indent="0" algn="r">
              <a:buNone/>
              <a:defRPr sz="1800" b="1"/>
            </a:lvl1pPr>
          </a:lstStyle>
          <a:p>
            <a:r>
              <a:rPr lang="en-GB"/>
              <a:t>Picture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6096E4F-CDB8-4301-945C-A03A6307DE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2399" y="1261275"/>
            <a:ext cx="3882755" cy="463152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/>
            </a:lvl1pPr>
            <a:lvl2pPr marL="230400">
              <a:lnSpc>
                <a:spcPct val="150000"/>
              </a:lnSpc>
              <a:spcBef>
                <a:spcPts val="0"/>
              </a:spcBef>
              <a:defRPr sz="1800"/>
            </a:lvl2pPr>
            <a:lvl3pPr marL="687600" indent="0">
              <a:lnSpc>
                <a:spcPct val="150000"/>
              </a:lnSpc>
              <a:spcBef>
                <a:spcPts val="0"/>
              </a:spcBef>
              <a:buNone/>
              <a:defRPr sz="1600"/>
            </a:lvl3pPr>
            <a:lvl4pPr marL="936000">
              <a:lnSpc>
                <a:spcPct val="150000"/>
              </a:lnSpc>
              <a:spcBef>
                <a:spcPts val="0"/>
              </a:spcBef>
              <a:defRPr sz="1600"/>
            </a:lvl4pPr>
            <a:lvl5pPr marL="1548000" indent="0">
              <a:lnSpc>
                <a:spcPct val="150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93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Double deck title/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778A9EE2-C3F2-443C-9D8D-CC4948E95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F31E424F-E252-4B06-BAD4-CB07260E2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82" y="6462289"/>
            <a:ext cx="697187" cy="17983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BA1C802-BFFB-491A-A5F8-A23C3BB6912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31188" y="0"/>
            <a:ext cx="3960812" cy="6858000"/>
          </a:xfrm>
          <a:solidFill>
            <a:srgbClr val="BFBFBF"/>
          </a:solidFill>
        </p:spPr>
        <p:txBody>
          <a:bodyPr lIns="90000">
            <a:normAutofit/>
          </a:bodyPr>
          <a:lstStyle>
            <a:lvl1pPr marL="0" indent="0">
              <a:buNone/>
              <a:defRPr sz="1800" b="1"/>
            </a:lvl1pPr>
          </a:lstStyle>
          <a:p>
            <a:r>
              <a:rPr lang="en-GB"/>
              <a:t>Picture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868199-0233-4D24-A67A-DCABF3D362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804" y="1341230"/>
            <a:ext cx="5248196" cy="819596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1000"/>
              </a:spcBef>
              <a:defRPr sz="2400"/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and here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D13CE50-550F-4E41-BC99-86C2EAAE68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804" y="2160823"/>
            <a:ext cx="5248196" cy="373197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/>
            </a:lvl1pPr>
            <a:lvl2pPr marL="230400">
              <a:lnSpc>
                <a:spcPct val="150000"/>
              </a:lnSpc>
              <a:spcBef>
                <a:spcPts val="0"/>
              </a:spcBef>
              <a:defRPr sz="1800"/>
            </a:lvl2pPr>
            <a:lvl3pPr marL="687600" indent="0">
              <a:lnSpc>
                <a:spcPct val="150000"/>
              </a:lnSpc>
              <a:spcBef>
                <a:spcPts val="0"/>
              </a:spcBef>
              <a:buNone/>
              <a:defRPr sz="1600"/>
            </a:lvl3pPr>
            <a:lvl4pPr marL="936000">
              <a:lnSpc>
                <a:spcPct val="150000"/>
              </a:lnSpc>
              <a:spcBef>
                <a:spcPts val="0"/>
              </a:spcBef>
              <a:defRPr sz="1600"/>
            </a:lvl4pPr>
            <a:lvl5pPr marL="1548000" indent="0">
              <a:lnSpc>
                <a:spcPct val="150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72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Double deck title/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778A9EE2-C3F2-443C-9D8D-CC4948E95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BA1C802-BFFB-491A-A5F8-A23C3BB6912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960812" cy="6858000"/>
          </a:xfrm>
          <a:solidFill>
            <a:srgbClr val="BFBFBF"/>
          </a:solidFill>
        </p:spPr>
        <p:txBody>
          <a:bodyPr lIns="90000">
            <a:normAutofit/>
          </a:bodyPr>
          <a:lstStyle>
            <a:lvl1pPr marL="0" indent="0">
              <a:buNone/>
              <a:defRPr sz="1800" b="1"/>
            </a:lvl1pPr>
          </a:lstStyle>
          <a:p>
            <a:r>
              <a:rPr lang="en-GB"/>
              <a:t>Picture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868199-0233-4D24-A67A-DCABF3D362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341230"/>
            <a:ext cx="5248196" cy="819596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1000"/>
              </a:spcBef>
              <a:defRPr sz="2400"/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and here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D13CE50-550F-4E41-BC99-86C2EAAE68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160823"/>
            <a:ext cx="5248196" cy="373197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/>
            </a:lvl1pPr>
            <a:lvl2pPr marL="230400">
              <a:lnSpc>
                <a:spcPct val="150000"/>
              </a:lnSpc>
              <a:spcBef>
                <a:spcPts val="0"/>
              </a:spcBef>
              <a:defRPr sz="1800"/>
            </a:lvl2pPr>
            <a:lvl3pPr marL="687600" indent="0">
              <a:lnSpc>
                <a:spcPct val="150000"/>
              </a:lnSpc>
              <a:spcBef>
                <a:spcPts val="0"/>
              </a:spcBef>
              <a:buNone/>
              <a:defRPr sz="1600"/>
            </a:lvl3pPr>
            <a:lvl4pPr marL="936000">
              <a:lnSpc>
                <a:spcPct val="150000"/>
              </a:lnSpc>
              <a:spcBef>
                <a:spcPts val="0"/>
              </a:spcBef>
              <a:defRPr sz="1600"/>
            </a:lvl4pPr>
            <a:lvl5pPr marL="1548000" indent="0">
              <a:lnSpc>
                <a:spcPct val="150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2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Right picture/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F31E424F-E252-4B06-BAD4-CB07260E2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82" y="6462289"/>
            <a:ext cx="697187" cy="17983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BA1C802-BFFB-491A-A5F8-A23C3BB6912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46008" y="0"/>
            <a:ext cx="5645992" cy="6858000"/>
          </a:xfrm>
          <a:solidFill>
            <a:srgbClr val="BFBFBF"/>
          </a:solidFill>
        </p:spPr>
        <p:txBody>
          <a:bodyPr lIns="90000">
            <a:normAutofit/>
          </a:bodyPr>
          <a:lstStyle>
            <a:lvl1pPr marL="0" indent="0">
              <a:buNone/>
              <a:defRPr sz="1800" b="1"/>
            </a:lvl1pPr>
          </a:lstStyle>
          <a:p>
            <a:r>
              <a:rPr lang="en-GB"/>
              <a:t>Picture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A24DCD3-2FAB-43CF-8223-147C8FD3B1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6846" y="1271874"/>
            <a:ext cx="5248196" cy="462092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/>
            </a:lvl1pPr>
            <a:lvl2pPr marL="230400">
              <a:lnSpc>
                <a:spcPct val="150000"/>
              </a:lnSpc>
              <a:spcBef>
                <a:spcPts val="0"/>
              </a:spcBef>
              <a:defRPr sz="1800"/>
            </a:lvl2pPr>
            <a:lvl3pPr marL="687600" indent="0">
              <a:lnSpc>
                <a:spcPct val="150000"/>
              </a:lnSpc>
              <a:spcBef>
                <a:spcPts val="0"/>
              </a:spcBef>
              <a:buNone/>
              <a:defRPr sz="1600"/>
            </a:lvl3pPr>
            <a:lvl4pPr marL="936000">
              <a:lnSpc>
                <a:spcPct val="150000"/>
              </a:lnSpc>
              <a:spcBef>
                <a:spcPts val="0"/>
              </a:spcBef>
              <a:defRPr sz="1600"/>
            </a:lvl4pPr>
            <a:lvl5pPr marL="1548000" indent="0">
              <a:lnSpc>
                <a:spcPct val="150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86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Left picture/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778A9EE2-C3F2-443C-9D8D-CC4948E95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F31E424F-E252-4B06-BAD4-CB07260E2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82" y="6462289"/>
            <a:ext cx="697187" cy="17983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BA1C802-BFFB-491A-A5F8-A23C3BB6912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3960812" y="0"/>
            <a:ext cx="9606804" cy="6858000"/>
          </a:xfrm>
          <a:solidFill>
            <a:srgbClr val="BFBFBF"/>
          </a:solidFill>
        </p:spPr>
        <p:txBody>
          <a:bodyPr lIns="90000">
            <a:normAutofit/>
          </a:bodyPr>
          <a:lstStyle>
            <a:lvl1pPr marL="0" indent="0">
              <a:buNone/>
              <a:defRPr sz="1800" b="1"/>
            </a:lvl1pPr>
          </a:lstStyle>
          <a:p>
            <a:r>
              <a:rPr lang="en-GB"/>
              <a:t>Picture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A24DCD3-2FAB-43CF-8223-147C8FD3B1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6958" y="1271874"/>
            <a:ext cx="5248196" cy="462092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/>
            </a:lvl1pPr>
            <a:lvl2pPr marL="230400">
              <a:lnSpc>
                <a:spcPct val="150000"/>
              </a:lnSpc>
              <a:spcBef>
                <a:spcPts val="0"/>
              </a:spcBef>
              <a:defRPr sz="1800"/>
            </a:lvl2pPr>
            <a:lvl3pPr marL="687600" indent="0">
              <a:lnSpc>
                <a:spcPct val="150000"/>
              </a:lnSpc>
              <a:spcBef>
                <a:spcPts val="0"/>
              </a:spcBef>
              <a:buNone/>
              <a:defRPr sz="1600"/>
            </a:lvl3pPr>
            <a:lvl4pPr marL="936000">
              <a:lnSpc>
                <a:spcPct val="150000"/>
              </a:lnSpc>
              <a:spcBef>
                <a:spcPts val="0"/>
              </a:spcBef>
              <a:defRPr sz="1600"/>
            </a:lvl4pPr>
            <a:lvl5pPr marL="1548000" indent="0">
              <a:lnSpc>
                <a:spcPct val="150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3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Left pictures/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6">
            <a:extLst>
              <a:ext uri="{FF2B5EF4-FFF2-40B4-BE49-F238E27FC236}">
                <a16:creationId xmlns:a16="http://schemas.microsoft.com/office/drawing/2014/main" id="{84C47CF3-A448-4E0E-AE95-B142D52A4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881" y="708522"/>
            <a:ext cx="11332319" cy="2917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457200" indent="0"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914400" indent="0">
              <a:buNone/>
              <a:defRPr sz="1400" b="1">
                <a:solidFill>
                  <a:srgbClr val="29B5E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371600" indent="0">
              <a:buNone/>
              <a:defRPr sz="1200" b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1828800" indent="0"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insert subtitle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687E680-A855-4563-9249-15D16B5C0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903D0AD-E0C1-4C6F-90D8-5C1D72CB77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6400" y="1502119"/>
            <a:ext cx="6383800" cy="214913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/>
            </a:lvl1pPr>
            <a:lvl2pPr marL="230400">
              <a:lnSpc>
                <a:spcPct val="150000"/>
              </a:lnSpc>
              <a:spcBef>
                <a:spcPts val="0"/>
              </a:spcBef>
              <a:defRPr sz="1600"/>
            </a:lvl2pPr>
            <a:lvl3pPr marL="576000" indent="0">
              <a:lnSpc>
                <a:spcPct val="150000"/>
              </a:lnSpc>
              <a:spcBef>
                <a:spcPts val="0"/>
              </a:spcBef>
              <a:buNone/>
              <a:defRPr sz="1400" b="1">
                <a:latin typeface="Poppins Medium" panose="00000600000000000000" pitchFamily="50" charset="0"/>
                <a:cs typeface="Poppins Medium" panose="00000600000000000000" pitchFamily="50" charset="0"/>
              </a:defRPr>
            </a:lvl3pPr>
            <a:lvl4pPr marL="936000" indent="0">
              <a:lnSpc>
                <a:spcPct val="150000"/>
              </a:lnSpc>
              <a:spcBef>
                <a:spcPts val="0"/>
              </a:spcBef>
              <a:buNone/>
              <a:defRPr sz="1400"/>
            </a:lvl4pPr>
            <a:lvl5pPr marL="1188000">
              <a:lnSpc>
                <a:spcPct val="15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B603B5-BE37-47D0-88ED-9681FE4BA4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76400" y="1141643"/>
            <a:ext cx="6383800" cy="35759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1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buNone/>
              <a:defRPr sz="1600"/>
            </a:lvl2pPr>
            <a:lvl3pPr>
              <a:defRPr sz="1600"/>
            </a:lvl3pPr>
            <a:lvl4pPr marL="1371600" indent="0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177E882-1248-417B-B127-7EFADF9BF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6400" y="3811377"/>
            <a:ext cx="6383800" cy="35759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1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buNone/>
              <a:defRPr sz="1600"/>
            </a:lvl2pPr>
            <a:lvl3pPr>
              <a:defRPr sz="1600"/>
            </a:lvl3pPr>
            <a:lvl4pPr marL="1371600" indent="0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2710AF93-743F-48B0-B819-A0E637055A6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8625" y="1236663"/>
            <a:ext cx="4240213" cy="2414587"/>
          </a:xfrm>
          <a:solidFill>
            <a:schemeClr val="bg1">
              <a:lumMod val="75000"/>
            </a:schemeClr>
          </a:solidFill>
        </p:spPr>
        <p:txBody>
          <a:bodyPr lIns="90000">
            <a:normAutofit/>
          </a:bodyPr>
          <a:lstStyle>
            <a:lvl1pPr marL="0" indent="0">
              <a:buNone/>
              <a:defRPr sz="1800" b="1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F0063668-5345-4C3B-B2BE-02BFEF9931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8625" y="3930598"/>
            <a:ext cx="4240213" cy="2414587"/>
          </a:xfrm>
          <a:solidFill>
            <a:schemeClr val="bg1">
              <a:lumMod val="75000"/>
            </a:schemeClr>
          </a:solidFill>
        </p:spPr>
        <p:txBody>
          <a:bodyPr lIns="90000">
            <a:normAutofit/>
          </a:bodyPr>
          <a:lstStyle>
            <a:lvl1pPr marL="0" indent="0">
              <a:buNone/>
              <a:defRPr sz="1800" b="1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0801E8B-C2F5-4626-82E5-9369823E4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15733"/>
            <a:ext cx="11334750" cy="291699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26DF313-FF84-4221-9C4F-A9BDEBFF5B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76400" y="4183615"/>
            <a:ext cx="6383800" cy="216098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/>
            </a:lvl1pPr>
            <a:lvl2pPr marL="230400">
              <a:lnSpc>
                <a:spcPct val="150000"/>
              </a:lnSpc>
              <a:spcBef>
                <a:spcPts val="0"/>
              </a:spcBef>
              <a:defRPr sz="1600"/>
            </a:lvl2pPr>
            <a:lvl3pPr marL="576000" indent="0">
              <a:lnSpc>
                <a:spcPct val="150000"/>
              </a:lnSpc>
              <a:spcBef>
                <a:spcPts val="0"/>
              </a:spcBef>
              <a:buNone/>
              <a:defRPr sz="1400" b="1">
                <a:latin typeface="Poppins Medium" panose="00000600000000000000" pitchFamily="50" charset="0"/>
                <a:cs typeface="Poppins Medium" panose="00000600000000000000" pitchFamily="50" charset="0"/>
              </a:defRPr>
            </a:lvl3pPr>
            <a:lvl4pPr marL="936000" indent="0">
              <a:lnSpc>
                <a:spcPct val="150000"/>
              </a:lnSpc>
              <a:spcBef>
                <a:spcPts val="0"/>
              </a:spcBef>
              <a:buNone/>
              <a:defRPr sz="1400"/>
            </a:lvl4pPr>
            <a:lvl5pPr marL="1188000">
              <a:lnSpc>
                <a:spcPct val="15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214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Right pictures/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6">
            <a:extLst>
              <a:ext uri="{FF2B5EF4-FFF2-40B4-BE49-F238E27FC236}">
                <a16:creationId xmlns:a16="http://schemas.microsoft.com/office/drawing/2014/main" id="{84C47CF3-A448-4E0E-AE95-B142D52A4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881" y="708522"/>
            <a:ext cx="11332319" cy="2917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457200" indent="0"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914400" indent="0">
              <a:buNone/>
              <a:defRPr sz="1400" b="1">
                <a:solidFill>
                  <a:srgbClr val="29B5E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371600" indent="0">
              <a:buNone/>
              <a:defRPr sz="1200" b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1828800" indent="0"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insert subtitle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903D0AD-E0C1-4C6F-90D8-5C1D72CB77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1502119"/>
            <a:ext cx="6380625" cy="214913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/>
            </a:lvl1pPr>
            <a:lvl2pPr marL="230400">
              <a:lnSpc>
                <a:spcPct val="150000"/>
              </a:lnSpc>
              <a:spcBef>
                <a:spcPts val="0"/>
              </a:spcBef>
              <a:defRPr sz="1600"/>
            </a:lvl2pPr>
            <a:lvl3pPr marL="576000" indent="0">
              <a:lnSpc>
                <a:spcPct val="150000"/>
              </a:lnSpc>
              <a:spcBef>
                <a:spcPts val="0"/>
              </a:spcBef>
              <a:buNone/>
              <a:defRPr sz="1400" b="1">
                <a:latin typeface="Poppins Medium" panose="00000600000000000000" pitchFamily="50" charset="0"/>
                <a:cs typeface="Poppins Medium" panose="00000600000000000000" pitchFamily="50" charset="0"/>
              </a:defRPr>
            </a:lvl3pPr>
            <a:lvl4pPr marL="936000" indent="0">
              <a:lnSpc>
                <a:spcPct val="150000"/>
              </a:lnSpc>
              <a:spcBef>
                <a:spcPts val="0"/>
              </a:spcBef>
              <a:buNone/>
              <a:defRPr sz="1400"/>
            </a:lvl4pPr>
            <a:lvl5pPr marL="1188000">
              <a:lnSpc>
                <a:spcPct val="15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B603B5-BE37-47D0-88ED-9681FE4BA4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1141643"/>
            <a:ext cx="6380625" cy="35759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1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buNone/>
              <a:defRPr sz="1600"/>
            </a:lvl2pPr>
            <a:lvl3pPr>
              <a:defRPr sz="1600"/>
            </a:lvl3pPr>
            <a:lvl4pPr marL="1371600" indent="0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177E882-1248-417B-B127-7EFADF9BF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811377"/>
            <a:ext cx="6380625" cy="35759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1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buNone/>
              <a:defRPr sz="1600"/>
            </a:lvl2pPr>
            <a:lvl3pPr>
              <a:defRPr sz="1600"/>
            </a:lvl3pPr>
            <a:lvl4pPr marL="1371600" indent="0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2710AF93-743F-48B0-B819-A0E637055A6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19987" y="1236663"/>
            <a:ext cx="4240213" cy="2414587"/>
          </a:xfrm>
          <a:solidFill>
            <a:schemeClr val="bg1">
              <a:lumMod val="75000"/>
            </a:schemeClr>
          </a:solidFill>
        </p:spPr>
        <p:txBody>
          <a:bodyPr lIns="90000">
            <a:normAutofit/>
          </a:bodyPr>
          <a:lstStyle>
            <a:lvl1pPr marL="0" indent="0">
              <a:buNone/>
              <a:defRPr sz="1800" b="1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F0063668-5345-4C3B-B2BE-02BFEF9931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519987" y="3930598"/>
            <a:ext cx="4240213" cy="2414587"/>
          </a:xfrm>
          <a:solidFill>
            <a:schemeClr val="bg1">
              <a:lumMod val="75000"/>
            </a:schemeClr>
          </a:solidFill>
        </p:spPr>
        <p:txBody>
          <a:bodyPr lIns="90000">
            <a:normAutofit/>
          </a:bodyPr>
          <a:lstStyle>
            <a:lvl1pPr marL="0" indent="0">
              <a:buNone/>
              <a:defRPr sz="1800" b="1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0801E8B-C2F5-4626-82E5-9369823E4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15733"/>
            <a:ext cx="11334750" cy="291699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26DF313-FF84-4221-9C4F-A9BDEBFF5B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800" y="4183615"/>
            <a:ext cx="6380625" cy="216098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/>
            </a:lvl1pPr>
            <a:lvl2pPr marL="230400">
              <a:lnSpc>
                <a:spcPct val="150000"/>
              </a:lnSpc>
              <a:spcBef>
                <a:spcPts val="0"/>
              </a:spcBef>
              <a:defRPr sz="1600"/>
            </a:lvl2pPr>
            <a:lvl3pPr marL="576000" indent="0">
              <a:lnSpc>
                <a:spcPct val="150000"/>
              </a:lnSpc>
              <a:spcBef>
                <a:spcPts val="0"/>
              </a:spcBef>
              <a:buNone/>
              <a:defRPr sz="1400" b="1">
                <a:latin typeface="Poppins Medium" panose="00000600000000000000" pitchFamily="50" charset="0"/>
                <a:cs typeface="Poppins Medium" panose="00000600000000000000" pitchFamily="50" charset="0"/>
              </a:defRPr>
            </a:lvl3pPr>
            <a:lvl4pPr marL="936000" indent="0">
              <a:lnSpc>
                <a:spcPct val="150000"/>
              </a:lnSpc>
              <a:spcBef>
                <a:spcPts val="0"/>
              </a:spcBef>
              <a:buNone/>
              <a:defRPr sz="1400"/>
            </a:lvl4pPr>
            <a:lvl5pPr marL="1188000">
              <a:lnSpc>
                <a:spcPct val="15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6E9D562E-EE3C-4217-B528-B619AF0AE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82" y="6462289"/>
            <a:ext cx="697187" cy="17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58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hree pictures and single dec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6">
            <a:extLst>
              <a:ext uri="{FF2B5EF4-FFF2-40B4-BE49-F238E27FC236}">
                <a16:creationId xmlns:a16="http://schemas.microsoft.com/office/drawing/2014/main" id="{84C47CF3-A448-4E0E-AE95-B142D52A4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881" y="708521"/>
            <a:ext cx="11332319" cy="28741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Poppins Light" panose="00000400000000000000" pitchFamily="2" charset="0"/>
              </a:defRPr>
            </a:lvl1pPr>
            <a:lvl2pPr marL="457200" indent="0"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914400" indent="0">
              <a:buNone/>
              <a:defRPr sz="1400" b="1">
                <a:solidFill>
                  <a:srgbClr val="29B5E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371600" indent="0">
              <a:buNone/>
              <a:defRPr sz="1200" b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1828800" indent="0"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insert subtitle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687E680-A855-4563-9249-15D16B5C0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7035462D-0CA8-49F0-A2D2-404CBD798F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8625" y="1235704"/>
            <a:ext cx="3444875" cy="1888496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6DD9F7A9-C632-4D07-A251-6E69401EA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71105" y="1235704"/>
            <a:ext cx="3444875" cy="1888496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73292996-251D-446D-8972-9CC099E948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13585" y="1235704"/>
            <a:ext cx="3444875" cy="1888496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9B7ED95B-5DDD-49FB-A6AF-D9D0275737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881" y="3315829"/>
            <a:ext cx="3444875" cy="35759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1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buNone/>
              <a:defRPr sz="1600"/>
            </a:lvl2pPr>
            <a:lvl3pPr>
              <a:defRPr sz="1600"/>
            </a:lvl3pPr>
            <a:lvl4pPr marL="1371600" indent="0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9099EBA9-4DFE-4C97-8AF8-96EDF932CF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71105" y="3315829"/>
            <a:ext cx="3444875" cy="35759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1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buNone/>
              <a:defRPr sz="1600"/>
            </a:lvl2pPr>
            <a:lvl3pPr>
              <a:defRPr sz="1600"/>
            </a:lvl3pPr>
            <a:lvl4pPr marL="1371600" indent="0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CA445412-0CF8-4EBE-AF5C-0D7B5D9BD1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13585" y="3315829"/>
            <a:ext cx="3444875" cy="35759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b="1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buNone/>
              <a:defRPr sz="1600"/>
            </a:lvl2pPr>
            <a:lvl3pPr>
              <a:defRPr sz="1600"/>
            </a:lvl3pPr>
            <a:lvl4pPr marL="1371600" indent="0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588458-BF36-491F-8C8F-B4D816324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15733"/>
            <a:ext cx="11334750" cy="291699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B08880D-CC5C-4255-AC10-DCA5C42439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3541" y="3673420"/>
            <a:ext cx="3439216" cy="218864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/>
            </a:lvl1pPr>
            <a:lvl2pPr marL="230400">
              <a:lnSpc>
                <a:spcPct val="150000"/>
              </a:lnSpc>
              <a:spcBef>
                <a:spcPts val="0"/>
              </a:spcBef>
              <a:defRPr sz="1600"/>
            </a:lvl2pPr>
            <a:lvl3pPr marL="576000" indent="0">
              <a:lnSpc>
                <a:spcPct val="150000"/>
              </a:lnSpc>
              <a:spcBef>
                <a:spcPts val="0"/>
              </a:spcBef>
              <a:buNone/>
              <a:defRPr sz="1400" b="1">
                <a:latin typeface="Poppins Medium" panose="00000600000000000000" pitchFamily="50" charset="0"/>
                <a:cs typeface="Poppins Medium" panose="00000600000000000000" pitchFamily="50" charset="0"/>
              </a:defRPr>
            </a:lvl3pPr>
            <a:lvl4pPr marL="936000" indent="0">
              <a:lnSpc>
                <a:spcPct val="150000"/>
              </a:lnSpc>
              <a:spcBef>
                <a:spcPts val="0"/>
              </a:spcBef>
              <a:buNone/>
              <a:defRPr sz="1400"/>
            </a:lvl4pPr>
            <a:lvl5pPr marL="1188000">
              <a:lnSpc>
                <a:spcPct val="15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E8D5DF4-AF7D-4D7C-990F-4FFF3A404C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76764" y="3673420"/>
            <a:ext cx="3439216" cy="218864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/>
            </a:lvl1pPr>
            <a:lvl2pPr marL="230400">
              <a:lnSpc>
                <a:spcPct val="150000"/>
              </a:lnSpc>
              <a:spcBef>
                <a:spcPts val="0"/>
              </a:spcBef>
              <a:defRPr sz="1600"/>
            </a:lvl2pPr>
            <a:lvl3pPr marL="576000" indent="0">
              <a:lnSpc>
                <a:spcPct val="150000"/>
              </a:lnSpc>
              <a:spcBef>
                <a:spcPts val="0"/>
              </a:spcBef>
              <a:buNone/>
              <a:defRPr sz="1400" b="1">
                <a:latin typeface="Poppins Medium" panose="00000600000000000000" pitchFamily="50" charset="0"/>
                <a:cs typeface="Poppins Medium" panose="00000600000000000000" pitchFamily="50" charset="0"/>
              </a:defRPr>
            </a:lvl3pPr>
            <a:lvl4pPr marL="936000" indent="0">
              <a:lnSpc>
                <a:spcPct val="150000"/>
              </a:lnSpc>
              <a:spcBef>
                <a:spcPts val="0"/>
              </a:spcBef>
              <a:buNone/>
              <a:defRPr sz="1400"/>
            </a:lvl4pPr>
            <a:lvl5pPr marL="1188000">
              <a:lnSpc>
                <a:spcPct val="15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990680F-F7DF-45C3-BF6A-8247BF609D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19244" y="3673420"/>
            <a:ext cx="3439216" cy="218864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/>
            </a:lvl1pPr>
            <a:lvl2pPr marL="230400">
              <a:lnSpc>
                <a:spcPct val="150000"/>
              </a:lnSpc>
              <a:spcBef>
                <a:spcPts val="0"/>
              </a:spcBef>
              <a:defRPr sz="1600"/>
            </a:lvl2pPr>
            <a:lvl3pPr marL="576000" indent="0">
              <a:lnSpc>
                <a:spcPct val="150000"/>
              </a:lnSpc>
              <a:spcBef>
                <a:spcPts val="0"/>
              </a:spcBef>
              <a:buNone/>
              <a:defRPr sz="1400" b="1">
                <a:latin typeface="Poppins Medium" panose="00000600000000000000" pitchFamily="50" charset="0"/>
                <a:cs typeface="Poppins Medium" panose="00000600000000000000" pitchFamily="50" charset="0"/>
              </a:defRPr>
            </a:lvl3pPr>
            <a:lvl4pPr marL="936000" indent="0">
              <a:lnSpc>
                <a:spcPct val="150000"/>
              </a:lnSpc>
              <a:spcBef>
                <a:spcPts val="0"/>
              </a:spcBef>
              <a:buNone/>
              <a:defRPr sz="1400"/>
            </a:lvl4pPr>
            <a:lvl5pPr marL="1188000">
              <a:lnSpc>
                <a:spcPct val="15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321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hree pictures and double dec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6">
            <a:extLst>
              <a:ext uri="{FF2B5EF4-FFF2-40B4-BE49-F238E27FC236}">
                <a16:creationId xmlns:a16="http://schemas.microsoft.com/office/drawing/2014/main" id="{84C47CF3-A448-4E0E-AE95-B142D52A4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881" y="708521"/>
            <a:ext cx="11332319" cy="28741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Poppins Light" panose="00000400000000000000" pitchFamily="2" charset="0"/>
              </a:defRPr>
            </a:lvl1pPr>
            <a:lvl2pPr marL="457200" indent="0"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914400" indent="0">
              <a:buNone/>
              <a:defRPr sz="1400" b="1">
                <a:solidFill>
                  <a:srgbClr val="29B5E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371600" indent="0">
              <a:buNone/>
              <a:defRPr sz="1200" b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1828800" indent="0"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insert subtitle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687E680-A855-4563-9249-15D16B5C0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7035462D-0CA8-49F0-A2D2-404CBD798F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8625" y="1235704"/>
            <a:ext cx="3444875" cy="1888496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6DD9F7A9-C632-4D07-A251-6E69401EA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71105" y="1235704"/>
            <a:ext cx="3444875" cy="1888496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73292996-251D-446D-8972-9CC099E948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13585" y="1235704"/>
            <a:ext cx="3444875" cy="1888496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9B7ED95B-5DDD-49FB-A6AF-D9D0275737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881" y="3404541"/>
            <a:ext cx="3444875" cy="51919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buNone/>
              <a:defRPr sz="1600"/>
            </a:lvl2pPr>
            <a:lvl3pPr>
              <a:defRPr sz="1600"/>
            </a:lvl3pPr>
            <a:lvl4pPr marL="1371600" indent="0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subtitle here</a:t>
            </a:r>
          </a:p>
          <a:p>
            <a:pPr lvl="0"/>
            <a:r>
              <a:rPr lang="en-US"/>
              <a:t>and here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9099EBA9-4DFE-4C97-8AF8-96EDF932CF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71105" y="3404541"/>
            <a:ext cx="3444875" cy="51919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buNone/>
              <a:defRPr sz="1600"/>
            </a:lvl2pPr>
            <a:lvl3pPr>
              <a:defRPr sz="1600"/>
            </a:lvl3pPr>
            <a:lvl4pPr marL="1371600" indent="0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subtitle here</a:t>
            </a:r>
          </a:p>
          <a:p>
            <a:pPr lvl="0"/>
            <a:r>
              <a:rPr lang="en-US"/>
              <a:t>and here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CA445412-0CF8-4EBE-AF5C-0D7B5D9BD1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13585" y="3404541"/>
            <a:ext cx="3444875" cy="51919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buNone/>
              <a:defRPr sz="1600"/>
            </a:lvl2pPr>
            <a:lvl3pPr>
              <a:defRPr sz="1600"/>
            </a:lvl3pPr>
            <a:lvl4pPr marL="1371600" indent="0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subtitle here</a:t>
            </a:r>
          </a:p>
          <a:p>
            <a:pPr lvl="0"/>
            <a:r>
              <a:rPr lang="en-US"/>
              <a:t>and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C246268-6CF4-47FB-BC74-A2C12D7C8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15733"/>
            <a:ext cx="11334750" cy="291699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34EAF94-F18A-4C29-B75A-3DE430044C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3541" y="3920848"/>
            <a:ext cx="3439216" cy="218864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/>
            </a:lvl1pPr>
            <a:lvl2pPr marL="230400">
              <a:lnSpc>
                <a:spcPct val="150000"/>
              </a:lnSpc>
              <a:spcBef>
                <a:spcPts val="0"/>
              </a:spcBef>
              <a:defRPr sz="1600"/>
            </a:lvl2pPr>
            <a:lvl3pPr marL="576000" indent="0">
              <a:lnSpc>
                <a:spcPct val="150000"/>
              </a:lnSpc>
              <a:spcBef>
                <a:spcPts val="0"/>
              </a:spcBef>
              <a:buNone/>
              <a:defRPr sz="1400" b="1">
                <a:latin typeface="Poppins Medium" panose="00000600000000000000" pitchFamily="50" charset="0"/>
                <a:cs typeface="Poppins Medium" panose="00000600000000000000" pitchFamily="50" charset="0"/>
              </a:defRPr>
            </a:lvl3pPr>
            <a:lvl4pPr marL="936000" indent="0">
              <a:lnSpc>
                <a:spcPct val="150000"/>
              </a:lnSpc>
              <a:spcBef>
                <a:spcPts val="0"/>
              </a:spcBef>
              <a:buNone/>
              <a:defRPr sz="1400"/>
            </a:lvl4pPr>
            <a:lvl5pPr marL="1188000">
              <a:lnSpc>
                <a:spcPct val="15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1189C77-51C2-4B4F-BFFE-6309B2B54A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76764" y="3920848"/>
            <a:ext cx="3439216" cy="218864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/>
            </a:lvl1pPr>
            <a:lvl2pPr marL="230400">
              <a:lnSpc>
                <a:spcPct val="150000"/>
              </a:lnSpc>
              <a:spcBef>
                <a:spcPts val="0"/>
              </a:spcBef>
              <a:defRPr sz="1600"/>
            </a:lvl2pPr>
            <a:lvl3pPr marL="576000" indent="0">
              <a:lnSpc>
                <a:spcPct val="150000"/>
              </a:lnSpc>
              <a:spcBef>
                <a:spcPts val="0"/>
              </a:spcBef>
              <a:buNone/>
              <a:defRPr sz="1400" b="1">
                <a:latin typeface="Poppins Medium" panose="00000600000000000000" pitchFamily="50" charset="0"/>
                <a:cs typeface="Poppins Medium" panose="00000600000000000000" pitchFamily="50" charset="0"/>
              </a:defRPr>
            </a:lvl3pPr>
            <a:lvl4pPr marL="936000" indent="0">
              <a:lnSpc>
                <a:spcPct val="150000"/>
              </a:lnSpc>
              <a:spcBef>
                <a:spcPts val="0"/>
              </a:spcBef>
              <a:buNone/>
              <a:defRPr sz="1400"/>
            </a:lvl4pPr>
            <a:lvl5pPr marL="1188000">
              <a:lnSpc>
                <a:spcPct val="15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F6D8D85-90CB-4BDC-9FE5-6ED0A5B60B6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19244" y="3920848"/>
            <a:ext cx="3439216" cy="218864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/>
            </a:lvl1pPr>
            <a:lvl2pPr marL="230400">
              <a:lnSpc>
                <a:spcPct val="150000"/>
              </a:lnSpc>
              <a:spcBef>
                <a:spcPts val="0"/>
              </a:spcBef>
              <a:defRPr sz="1600"/>
            </a:lvl2pPr>
            <a:lvl3pPr marL="576000" indent="0">
              <a:lnSpc>
                <a:spcPct val="150000"/>
              </a:lnSpc>
              <a:spcBef>
                <a:spcPts val="0"/>
              </a:spcBef>
              <a:buNone/>
              <a:defRPr sz="1400" b="1">
                <a:latin typeface="Poppins Medium" panose="00000600000000000000" pitchFamily="50" charset="0"/>
                <a:cs typeface="Poppins Medium" panose="00000600000000000000" pitchFamily="50" charset="0"/>
              </a:defRPr>
            </a:lvl3pPr>
            <a:lvl4pPr marL="936000" indent="0">
              <a:lnSpc>
                <a:spcPct val="150000"/>
              </a:lnSpc>
              <a:spcBef>
                <a:spcPts val="0"/>
              </a:spcBef>
              <a:buNone/>
              <a:defRPr sz="1400"/>
            </a:lvl4pPr>
            <a:lvl5pPr marL="1188000">
              <a:lnSpc>
                <a:spcPct val="15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66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w/animated logo/picture">
    <p:bg>
      <p:bgPr>
        <a:solidFill>
          <a:srgbClr val="29B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7B5449E8-9FD6-4068-9754-4E4CF9B2A7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833656"/>
            <a:ext cx="5664200" cy="3003551"/>
          </a:xfrm>
          <a:prstGeom prst="roundRect">
            <a:avLst>
              <a:gd name="adj" fmla="val 7489"/>
            </a:avLst>
          </a:prstGeom>
          <a:solidFill>
            <a:schemeClr val="bg2"/>
          </a:solidFill>
          <a:effectLst>
            <a:outerShdw blurRad="50800" dist="50800" dir="36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 marL="0" indent="0">
              <a:buNone/>
              <a:defRPr sz="1400" b="1">
                <a:latin typeface="+mn-lt"/>
                <a:cs typeface="Poppins Medium" panose="00000600000000000000" pitchFamily="50" charset="0"/>
              </a:defRPr>
            </a:lvl1pPr>
          </a:lstStyle>
          <a:p>
            <a:r>
              <a:rPr lang="en-US"/>
              <a:t>Insert picture here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3D198E0-A058-4016-B430-4B11588B5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261" y="832412"/>
            <a:ext cx="5350552" cy="2729303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 </a:t>
            </a:r>
            <a:br>
              <a:rPr lang="en-US"/>
            </a:br>
            <a:r>
              <a:rPr lang="en-US"/>
              <a:t>here</a:t>
            </a:r>
            <a:br>
              <a:rPr lang="en-US"/>
            </a:br>
            <a:r>
              <a:rPr lang="en-US"/>
              <a:t>and here</a:t>
            </a:r>
            <a:endParaRPr lang="en-GB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EFD6ECDD-A802-4912-9BCD-3B3EC87B1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566" y="6012885"/>
            <a:ext cx="1947634" cy="50238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149FA9A-7484-986A-5CD3-41E58CDE2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61715"/>
            <a:ext cx="5350063" cy="156810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Poppins Bold" panose="00000800000000000000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subtitle or names and job titles</a:t>
            </a:r>
          </a:p>
          <a:p>
            <a:pPr lvl="1"/>
            <a:r>
              <a:rPr lang="en-US"/>
              <a:t>Insert date here</a:t>
            </a:r>
          </a:p>
        </p:txBody>
      </p:sp>
    </p:spTree>
    <p:extLst>
      <p:ext uri="{BB962C8B-B14F-4D97-AF65-F5344CB8AC3E}">
        <p14:creationId xmlns:p14="http://schemas.microsoft.com/office/powerpoint/2010/main" val="266304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6">
            <a:extLst>
              <a:ext uri="{FF2B5EF4-FFF2-40B4-BE49-F238E27FC236}">
                <a16:creationId xmlns:a16="http://schemas.microsoft.com/office/drawing/2014/main" id="{84C47CF3-A448-4E0E-AE95-B142D52A4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880" y="707432"/>
            <a:ext cx="11332319" cy="54890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Poppins Light" panose="00000400000000000000" pitchFamily="2" charset="0"/>
              </a:defRPr>
            </a:lvl1pPr>
            <a:lvl2pPr marL="457200" indent="0"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914400" indent="0">
              <a:buNone/>
              <a:defRPr sz="1400" b="1">
                <a:solidFill>
                  <a:srgbClr val="29B5E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371600" indent="0">
              <a:buNone/>
              <a:defRPr sz="1200" b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1828800" indent="0"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insert subtitle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687E680-A855-4563-9249-15D16B5C0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0A4429C-56DC-4143-BA56-8801D6C123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8624" y="1392702"/>
            <a:ext cx="11331575" cy="4440704"/>
          </a:xfrm>
          <a:noFill/>
        </p:spPr>
        <p:txBody>
          <a:bodyPr lIns="90000">
            <a:normAutofit/>
          </a:bodyPr>
          <a:lstStyle>
            <a:lvl1pPr marL="0" indent="0">
              <a:buNone/>
              <a:defRPr sz="1600" b="1">
                <a:latin typeface="+mn-lt"/>
                <a:cs typeface="Poppins Light" panose="000004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FA5122E4-68FF-4449-8556-44B6CF64AF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625" y="5988708"/>
            <a:ext cx="5667375" cy="422275"/>
          </a:xfrm>
        </p:spPr>
        <p:txBody>
          <a:bodyPr lIns="0" tIns="0" rIns="36000" b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>
              <a:defRPr sz="1400"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>
              <a:defRPr sz="1400"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>
              <a:defRPr sz="1400"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defRPr sz="1400"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en-US"/>
              <a:t>Insert caption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BBEF77-3B00-411C-95AE-E20BE669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15733"/>
            <a:ext cx="11334750" cy="291699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956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Pictures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6">
            <a:extLst>
              <a:ext uri="{FF2B5EF4-FFF2-40B4-BE49-F238E27FC236}">
                <a16:creationId xmlns:a16="http://schemas.microsoft.com/office/drawing/2014/main" id="{84C47CF3-A448-4E0E-AE95-B142D52A4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882" y="708521"/>
            <a:ext cx="11364380" cy="54890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Poppins Light" panose="00000400000000000000" pitchFamily="2" charset="0"/>
              </a:defRPr>
            </a:lvl1pPr>
            <a:lvl2pPr marL="457200" indent="0"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914400" indent="0">
              <a:buNone/>
              <a:defRPr sz="1400" b="1">
                <a:solidFill>
                  <a:srgbClr val="29B5E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371600" indent="0">
              <a:buNone/>
              <a:defRPr sz="1200" b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1828800" indent="0"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insert subtitle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6138428-952B-4F3C-8D36-7470D52C7D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8625" y="1392702"/>
            <a:ext cx="5465548" cy="3200400"/>
          </a:xfrm>
          <a:solidFill>
            <a:schemeClr val="bg1">
              <a:lumMod val="75000"/>
            </a:schemeClr>
          </a:solidFill>
        </p:spPr>
        <p:txBody>
          <a:bodyPr lIns="90000">
            <a:normAutofit/>
          </a:bodyPr>
          <a:lstStyle>
            <a:lvl1pPr marL="0" indent="0">
              <a:buNone/>
              <a:defRPr sz="1600" b="1">
                <a:latin typeface="+mn-lt"/>
                <a:cs typeface="Poppins Light" panose="000004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4372006-903C-4DFD-892B-C902F42B83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5971" y="1392702"/>
            <a:ext cx="5466291" cy="3200400"/>
          </a:xfrm>
          <a:solidFill>
            <a:schemeClr val="bg1">
              <a:lumMod val="75000"/>
            </a:schemeClr>
          </a:solidFill>
        </p:spPr>
        <p:txBody>
          <a:bodyPr lIns="90000">
            <a:normAutofit/>
          </a:bodyPr>
          <a:lstStyle>
            <a:lvl1pPr marL="0" indent="0">
              <a:buNone/>
              <a:defRPr sz="1600" b="1">
                <a:latin typeface="+mn-lt"/>
                <a:cs typeface="Poppins Light" panose="000004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514056BA-2FA0-4942-BD89-B17C31620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D584B48-1F2E-4EE9-82A0-73228E0460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625" y="4748404"/>
            <a:ext cx="5464175" cy="422275"/>
          </a:xfrm>
        </p:spPr>
        <p:txBody>
          <a:bodyPr lIns="0" tIns="0" rIns="36000" b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>
              <a:defRPr sz="1400"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>
              <a:defRPr sz="1400"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>
              <a:defRPr sz="1400"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defRPr sz="1400"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en-US"/>
              <a:t>Insert caption here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2CFF2E92-C6FC-4B78-88A9-D270E38484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5971" y="4748404"/>
            <a:ext cx="5464175" cy="4222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>
              <a:defRPr sz="1400">
                <a:latin typeface="Poppins Light" panose="00000400000000000000" pitchFamily="2" charset="0"/>
                <a:cs typeface="Poppins Light" panose="00000400000000000000" pitchFamily="2" charset="0"/>
              </a:defRPr>
            </a:lvl2pPr>
            <a:lvl3pPr>
              <a:defRPr sz="1400">
                <a:latin typeface="Poppins Light" panose="00000400000000000000" pitchFamily="2" charset="0"/>
                <a:cs typeface="Poppins Light" panose="00000400000000000000" pitchFamily="2" charset="0"/>
              </a:defRPr>
            </a:lvl3pPr>
            <a:lvl4pPr>
              <a:defRPr sz="1400"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defRPr sz="1400">
                <a:latin typeface="Poppins Light" panose="00000400000000000000" pitchFamily="2" charset="0"/>
                <a:cs typeface="Poppins Light" panose="00000400000000000000" pitchFamily="2" charset="0"/>
              </a:defRPr>
            </a:lvl5pPr>
          </a:lstStyle>
          <a:p>
            <a:pPr lvl="0"/>
            <a:r>
              <a:rPr lang="en-US"/>
              <a:t>Insert caption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0C528C7-D807-4357-ADE9-9261E5C7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15733"/>
            <a:ext cx="11334750" cy="291699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370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Section slide w/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25D2B-C76D-45DB-8462-3A1E7C9B0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"/>
            <a:ext cx="6096000" cy="686435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4323D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8D1C3A-A946-4A38-BABA-F97913149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096000" cy="6864351"/>
          </a:xfrm>
          <a:solidFill>
            <a:srgbClr val="29B5E8"/>
          </a:solidFill>
        </p:spPr>
        <p:txBody>
          <a:bodyPr lIns="612000" tIns="0" rIns="39600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65562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Section slide w/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25D2B-C76D-45DB-8462-3A1E7C9B0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6096000" cy="686435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4323D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8D1C3A-A946-4A38-BABA-F97913149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0"/>
            <a:ext cx="6096000" cy="6864351"/>
          </a:xfrm>
          <a:solidFill>
            <a:srgbClr val="29B5E8"/>
          </a:solidFill>
        </p:spPr>
        <p:txBody>
          <a:bodyPr lIns="612000" tIns="0" rIns="39600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16815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Section slide/subtitle/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25D2B-C76D-45DB-8462-3A1E7C9B0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"/>
            <a:ext cx="6096000" cy="686435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4323D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5B13C9-CE93-4C96-A769-CC796076F3C6}"/>
              </a:ext>
            </a:extLst>
          </p:cNvPr>
          <p:cNvSpPr/>
          <p:nvPr userDrawn="1"/>
        </p:nvSpPr>
        <p:spPr>
          <a:xfrm>
            <a:off x="0" y="0"/>
            <a:ext cx="6096000" cy="686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AB8A80-F995-4411-9D46-2ACB0EE28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973" y="415734"/>
            <a:ext cx="4842773" cy="33374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 here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806645F-A33B-46D0-9677-E392ADA7CE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3" y="3814548"/>
            <a:ext cx="4843462" cy="207979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28440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74160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104400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144000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subtitle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318352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Section slide/subtitle/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25D2B-C76D-45DB-8462-3A1E7C9B0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84" y="1"/>
            <a:ext cx="6096000" cy="686435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4323D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5B13C9-CE93-4C96-A769-CC796076F3C6}"/>
              </a:ext>
            </a:extLst>
          </p:cNvPr>
          <p:cNvSpPr/>
          <p:nvPr userDrawn="1"/>
        </p:nvSpPr>
        <p:spPr>
          <a:xfrm>
            <a:off x="6106584" y="0"/>
            <a:ext cx="6096000" cy="686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AB8A80-F995-4411-9D46-2ACB0EE28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7557" y="415734"/>
            <a:ext cx="4842773" cy="33374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 here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806645F-A33B-46D0-9677-E392ADA7CE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7297" y="3814548"/>
            <a:ext cx="4843462" cy="207979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28440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74160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104400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144000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subtitle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402310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Left big pictur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25D2B-C76D-45DB-8462-3A1E7C9B0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6096000" cy="686435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4323D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AC0CFF04-50BF-45D4-80F6-DCD1A2177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32793C1-F5D8-479E-9780-17EAB64CF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2004" y="1349236"/>
            <a:ext cx="5248196" cy="392263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1000"/>
              </a:spcBef>
              <a:defRPr sz="2400"/>
            </a:lvl1pPr>
          </a:lstStyle>
          <a:p>
            <a:r>
              <a:rPr lang="en-US"/>
              <a:t>Insert title here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B90BB6A-ACB0-4F66-93ED-D593980BAD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2004" y="1741499"/>
            <a:ext cx="5248196" cy="415130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/>
            </a:lvl1pPr>
            <a:lvl2pPr marL="230400">
              <a:lnSpc>
                <a:spcPct val="150000"/>
              </a:lnSpc>
              <a:spcBef>
                <a:spcPts val="0"/>
              </a:spcBef>
              <a:defRPr sz="1800"/>
            </a:lvl2pPr>
            <a:lvl3pPr marL="687600" indent="0">
              <a:lnSpc>
                <a:spcPct val="150000"/>
              </a:lnSpc>
              <a:spcBef>
                <a:spcPts val="0"/>
              </a:spcBef>
              <a:buNone/>
              <a:defRPr sz="1600"/>
            </a:lvl3pPr>
            <a:lvl4pPr marL="936000">
              <a:lnSpc>
                <a:spcPct val="150000"/>
              </a:lnSpc>
              <a:spcBef>
                <a:spcPts val="0"/>
              </a:spcBef>
              <a:defRPr sz="1600"/>
            </a:lvl4pPr>
            <a:lvl5pPr marL="1548000" indent="0">
              <a:lnSpc>
                <a:spcPct val="150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3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Right big pictur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25D2B-C76D-45DB-8462-3A1E7C9B0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"/>
            <a:ext cx="6096000" cy="686435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4323D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2793C1-F5D8-479E-9780-17EAB64CF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450" y="1349236"/>
            <a:ext cx="5248196" cy="392263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1000"/>
              </a:spcBef>
              <a:defRPr sz="2400"/>
            </a:lvl1pPr>
          </a:lstStyle>
          <a:p>
            <a:r>
              <a:rPr lang="en-US"/>
              <a:t>Insert title here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B90BB6A-ACB0-4F66-93ED-D593980BAD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1741499"/>
            <a:ext cx="5248196" cy="415130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/>
            </a:lvl1pPr>
            <a:lvl2pPr marL="230400">
              <a:lnSpc>
                <a:spcPct val="150000"/>
              </a:lnSpc>
              <a:spcBef>
                <a:spcPts val="0"/>
              </a:spcBef>
              <a:defRPr sz="1800"/>
            </a:lvl2pPr>
            <a:lvl3pPr marL="687600" indent="0">
              <a:lnSpc>
                <a:spcPct val="150000"/>
              </a:lnSpc>
              <a:spcBef>
                <a:spcPts val="0"/>
              </a:spcBef>
              <a:buNone/>
              <a:defRPr sz="1600"/>
            </a:lvl3pPr>
            <a:lvl4pPr marL="936000">
              <a:lnSpc>
                <a:spcPct val="150000"/>
              </a:lnSpc>
              <a:spcBef>
                <a:spcPts val="0"/>
              </a:spcBef>
              <a:defRPr sz="1600"/>
            </a:lvl4pPr>
            <a:lvl5pPr marL="1548000" indent="0">
              <a:lnSpc>
                <a:spcPct val="150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061A8415-FEBD-4E7B-81E8-AC67123E2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82" y="6462289"/>
            <a:ext cx="697187" cy="17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2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Infinity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6">
            <a:extLst>
              <a:ext uri="{FF2B5EF4-FFF2-40B4-BE49-F238E27FC236}">
                <a16:creationId xmlns:a16="http://schemas.microsoft.com/office/drawing/2014/main" id="{84C47CF3-A448-4E0E-AE95-B142D52A4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881" y="708521"/>
            <a:ext cx="11336235" cy="54890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Poppins Light" panose="00000400000000000000" pitchFamily="2" charset="0"/>
              </a:defRPr>
            </a:lvl1pPr>
            <a:lvl2pPr marL="457200" indent="0"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914400" indent="0">
              <a:buNone/>
              <a:defRPr sz="1400" b="1">
                <a:solidFill>
                  <a:srgbClr val="29B5E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371600" indent="0">
              <a:buNone/>
              <a:defRPr sz="1200" b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1828800" indent="0"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insert subtitle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687E680-A855-4563-9249-15D16B5C0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E369DE3-12CE-46C5-9449-8BC82A6DE732}"/>
              </a:ext>
            </a:extLst>
          </p:cNvPr>
          <p:cNvGrpSpPr/>
          <p:nvPr/>
        </p:nvGrpSpPr>
        <p:grpSpPr>
          <a:xfrm>
            <a:off x="1491940" y="2014663"/>
            <a:ext cx="9202462" cy="2826551"/>
            <a:chOff x="1491940" y="2014663"/>
            <a:chExt cx="9202462" cy="2826551"/>
          </a:xfrm>
        </p:grpSpPr>
        <p:sp>
          <p:nvSpPr>
            <p:cNvPr id="10" name="Chevron 17">
              <a:extLst>
                <a:ext uri="{FF2B5EF4-FFF2-40B4-BE49-F238E27FC236}">
                  <a16:creationId xmlns:a16="http://schemas.microsoft.com/office/drawing/2014/main" id="{005CB9B6-CEB0-4EC9-9CE1-5E859EEAAB75}"/>
                </a:ext>
              </a:extLst>
            </p:cNvPr>
            <p:cNvSpPr/>
            <p:nvPr/>
          </p:nvSpPr>
          <p:spPr>
            <a:xfrm>
              <a:off x="1491940" y="3123908"/>
              <a:ext cx="9202462" cy="558328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en-IN" sz="2000" kern="0">
                <a:solidFill>
                  <a:prstClr val="black"/>
                </a:solidFill>
                <a:latin typeface="Lato" panose="020B0604020202020204" charset="0"/>
                <a:cs typeface="Helvetica"/>
                <a:sym typeface="Gill Sans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325E29-3FA1-46D1-8886-0695A45D9E49}"/>
                </a:ext>
              </a:extLst>
            </p:cNvPr>
            <p:cNvSpPr txBox="1"/>
            <p:nvPr/>
          </p:nvSpPr>
          <p:spPr>
            <a:xfrm>
              <a:off x="1949677" y="3183860"/>
              <a:ext cx="1183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987"/>
              <a:r>
                <a:rPr lang="en-IN" sz="1200" b="1">
                  <a:solidFill>
                    <a:prstClr val="white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Business</a:t>
              </a:r>
            </a:p>
            <a:p>
              <a:pPr defTabSz="1218987"/>
              <a:r>
                <a:rPr lang="en-IN" sz="1200" b="1">
                  <a:solidFill>
                    <a:prstClr val="white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requirement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2BA141-3134-4BA5-A130-2620D41DE43B}"/>
                </a:ext>
              </a:extLst>
            </p:cNvPr>
            <p:cNvSpPr txBox="1"/>
            <p:nvPr/>
          </p:nvSpPr>
          <p:spPr>
            <a:xfrm>
              <a:off x="9384757" y="3183860"/>
              <a:ext cx="893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987"/>
              <a:r>
                <a:rPr lang="en-IN" sz="1200" b="1">
                  <a:solidFill>
                    <a:prstClr val="white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Business</a:t>
              </a:r>
            </a:p>
            <a:p>
              <a:pPr defTabSz="1218987"/>
              <a:r>
                <a:rPr lang="en-IN" sz="1200" b="1">
                  <a:solidFill>
                    <a:prstClr val="white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value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FF4991D-E48F-4694-A8B8-15911FAED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471" y="3763312"/>
              <a:ext cx="2508823" cy="1077902"/>
            </a:xfrm>
            <a:custGeom>
              <a:avLst/>
              <a:gdLst>
                <a:gd name="connsiteX0" fmla="*/ 597964 w 2508823"/>
                <a:gd name="connsiteY0" fmla="*/ 22358 h 1077902"/>
                <a:gd name="connsiteX1" fmla="*/ 640932 w 2508823"/>
                <a:gd name="connsiteY1" fmla="*/ 97670 h 1077902"/>
                <a:gd name="connsiteX2" fmla="*/ 692254 w 2508823"/>
                <a:gd name="connsiteY2" fmla="*/ 164745 h 1077902"/>
                <a:gd name="connsiteX3" fmla="*/ 751931 w 2508823"/>
                <a:gd name="connsiteY3" fmla="*/ 227113 h 1077902"/>
                <a:gd name="connsiteX4" fmla="*/ 815189 w 2508823"/>
                <a:gd name="connsiteY4" fmla="*/ 282420 h 1077902"/>
                <a:gd name="connsiteX5" fmla="*/ 885608 w 2508823"/>
                <a:gd name="connsiteY5" fmla="*/ 330667 h 1077902"/>
                <a:gd name="connsiteX6" fmla="*/ 961994 w 2508823"/>
                <a:gd name="connsiteY6" fmla="*/ 374206 h 1077902"/>
                <a:gd name="connsiteX7" fmla="*/ 1043155 w 2508823"/>
                <a:gd name="connsiteY7" fmla="*/ 405979 h 1077902"/>
                <a:gd name="connsiteX8" fmla="*/ 1127896 w 2508823"/>
                <a:gd name="connsiteY8" fmla="*/ 430690 h 1077902"/>
                <a:gd name="connsiteX9" fmla="*/ 1215025 w 2508823"/>
                <a:gd name="connsiteY9" fmla="*/ 444811 h 1077902"/>
                <a:gd name="connsiteX10" fmla="*/ 1306112 w 2508823"/>
                <a:gd name="connsiteY10" fmla="*/ 450643 h 1077902"/>
                <a:gd name="connsiteX11" fmla="*/ 1503513 w 2508823"/>
                <a:gd name="connsiteY11" fmla="*/ 756002 h 1077902"/>
                <a:gd name="connsiteX12" fmla="*/ 1342694 w 2508823"/>
                <a:gd name="connsiteY12" fmla="*/ 1076006 h 1077902"/>
                <a:gd name="connsiteX13" fmla="*/ 1306927 w 2508823"/>
                <a:gd name="connsiteY13" fmla="*/ 1077902 h 1077902"/>
                <a:gd name="connsiteX14" fmla="*/ 1183993 w 2508823"/>
                <a:gd name="connsiteY14" fmla="*/ 1072018 h 1077902"/>
                <a:gd name="connsiteX15" fmla="*/ 1064639 w 2508823"/>
                <a:gd name="connsiteY15" fmla="*/ 1056721 h 1077902"/>
                <a:gd name="connsiteX16" fmla="*/ 946478 w 2508823"/>
                <a:gd name="connsiteY16" fmla="*/ 1032009 h 1077902"/>
                <a:gd name="connsiteX17" fmla="*/ 834285 w 2508823"/>
                <a:gd name="connsiteY17" fmla="*/ 997883 h 1077902"/>
                <a:gd name="connsiteX18" fmla="*/ 724479 w 2508823"/>
                <a:gd name="connsiteY18" fmla="*/ 956697 h 1077902"/>
                <a:gd name="connsiteX19" fmla="*/ 620641 w 2508823"/>
                <a:gd name="connsiteY19" fmla="*/ 904920 h 1077902"/>
                <a:gd name="connsiteX20" fmla="*/ 521578 w 2508823"/>
                <a:gd name="connsiteY20" fmla="*/ 846083 h 1077902"/>
                <a:gd name="connsiteX21" fmla="*/ 427288 w 2508823"/>
                <a:gd name="connsiteY21" fmla="*/ 780185 h 1077902"/>
                <a:gd name="connsiteX22" fmla="*/ 338966 w 2508823"/>
                <a:gd name="connsiteY22" fmla="*/ 707226 h 1077902"/>
                <a:gd name="connsiteX23" fmla="*/ 257805 w 2508823"/>
                <a:gd name="connsiteY23" fmla="*/ 627207 h 1077902"/>
                <a:gd name="connsiteX24" fmla="*/ 181418 w 2508823"/>
                <a:gd name="connsiteY24" fmla="*/ 541305 h 1077902"/>
                <a:gd name="connsiteX25" fmla="*/ 114580 w 2508823"/>
                <a:gd name="connsiteY25" fmla="*/ 448342 h 1077902"/>
                <a:gd name="connsiteX26" fmla="*/ 52516 w 2508823"/>
                <a:gd name="connsiteY26" fmla="*/ 350671 h 1077902"/>
                <a:gd name="connsiteX27" fmla="*/ 0 w 2508823"/>
                <a:gd name="connsiteY27" fmla="*/ 249471 h 1077902"/>
                <a:gd name="connsiteX28" fmla="*/ 455933 w 2508823"/>
                <a:gd name="connsiteY28" fmla="*/ 377737 h 1077902"/>
                <a:gd name="connsiteX29" fmla="*/ 2105406 w 2508823"/>
                <a:gd name="connsiteY29" fmla="*/ 0 h 1077902"/>
                <a:gd name="connsiteX30" fmla="*/ 2508823 w 2508823"/>
                <a:gd name="connsiteY30" fmla="*/ 56484 h 1077902"/>
                <a:gd name="connsiteX31" fmla="*/ 2486146 w 2508823"/>
                <a:gd name="connsiteY31" fmla="*/ 513063 h 1077902"/>
                <a:gd name="connsiteX32" fmla="*/ 2409759 w 2508823"/>
                <a:gd name="connsiteY32" fmla="*/ 587198 h 1077902"/>
                <a:gd name="connsiteX33" fmla="*/ 2336953 w 2508823"/>
                <a:gd name="connsiteY33" fmla="*/ 651919 h 1077902"/>
                <a:gd name="connsiteX34" fmla="*/ 2272502 w 2508823"/>
                <a:gd name="connsiteY34" fmla="*/ 708403 h 1077902"/>
                <a:gd name="connsiteX35" fmla="*/ 2209244 w 2508823"/>
                <a:gd name="connsiteY35" fmla="*/ 759003 h 1077902"/>
                <a:gd name="connsiteX36" fmla="*/ 2153148 w 2508823"/>
                <a:gd name="connsiteY36" fmla="*/ 801366 h 1077902"/>
                <a:gd name="connsiteX37" fmla="*/ 2101826 w 2508823"/>
                <a:gd name="connsiteY37" fmla="*/ 837845 h 1077902"/>
                <a:gd name="connsiteX38" fmla="*/ 2058858 w 2508823"/>
                <a:gd name="connsiteY38" fmla="*/ 867264 h 1077902"/>
                <a:gd name="connsiteX39" fmla="*/ 2018278 w 2508823"/>
                <a:gd name="connsiteY39" fmla="*/ 890799 h 1077902"/>
                <a:gd name="connsiteX40" fmla="*/ 1988439 w 2508823"/>
                <a:gd name="connsiteY40" fmla="*/ 908450 h 1077902"/>
                <a:gd name="connsiteX41" fmla="*/ 1960988 w 2508823"/>
                <a:gd name="connsiteY41" fmla="*/ 922571 h 1077902"/>
                <a:gd name="connsiteX42" fmla="*/ 1943085 w 2508823"/>
                <a:gd name="connsiteY42" fmla="*/ 931985 h 1077902"/>
                <a:gd name="connsiteX43" fmla="*/ 1842827 w 2508823"/>
                <a:gd name="connsiteY43" fmla="*/ 976702 h 1077902"/>
                <a:gd name="connsiteX44" fmla="*/ 1740183 w 2508823"/>
                <a:gd name="connsiteY44" fmla="*/ 1012004 h 1077902"/>
                <a:gd name="connsiteX45" fmla="*/ 1635151 w 2508823"/>
                <a:gd name="connsiteY45" fmla="*/ 1040246 h 1077902"/>
                <a:gd name="connsiteX46" fmla="*/ 1526539 w 2508823"/>
                <a:gd name="connsiteY46" fmla="*/ 1061428 h 1077902"/>
                <a:gd name="connsiteX47" fmla="*/ 1474665 w 2508823"/>
                <a:gd name="connsiteY47" fmla="*/ 1066486 h 1077902"/>
                <a:gd name="connsiteX48" fmla="*/ 1634258 w 2508823"/>
                <a:gd name="connsiteY48" fmla="*/ 748923 h 1077902"/>
                <a:gd name="connsiteX49" fmla="*/ 1433963 w 2508823"/>
                <a:gd name="connsiteY49" fmla="*/ 439088 h 1077902"/>
                <a:gd name="connsiteX50" fmla="*/ 1490733 w 2508823"/>
                <a:gd name="connsiteY50" fmla="*/ 429513 h 1077902"/>
                <a:gd name="connsiteX51" fmla="*/ 1579055 w 2508823"/>
                <a:gd name="connsiteY51" fmla="*/ 403625 h 1077902"/>
                <a:gd name="connsiteX52" fmla="*/ 1662603 w 2508823"/>
                <a:gd name="connsiteY52" fmla="*/ 368323 h 1077902"/>
                <a:gd name="connsiteX53" fmla="*/ 1676925 w 2508823"/>
                <a:gd name="connsiteY53" fmla="*/ 361262 h 1077902"/>
                <a:gd name="connsiteX54" fmla="*/ 1687667 w 2508823"/>
                <a:gd name="connsiteY54" fmla="*/ 356555 h 1077902"/>
                <a:gd name="connsiteX55" fmla="*/ 1705570 w 2508823"/>
                <a:gd name="connsiteY55" fmla="*/ 344788 h 1077902"/>
                <a:gd name="connsiteX56" fmla="*/ 1729441 w 2508823"/>
                <a:gd name="connsiteY56" fmla="*/ 329490 h 1077902"/>
                <a:gd name="connsiteX57" fmla="*/ 1758086 w 2508823"/>
                <a:gd name="connsiteY57" fmla="*/ 309485 h 1077902"/>
                <a:gd name="connsiteX58" fmla="*/ 1792699 w 2508823"/>
                <a:gd name="connsiteY58" fmla="*/ 284773 h 1077902"/>
                <a:gd name="connsiteX59" fmla="*/ 1832085 w 2508823"/>
                <a:gd name="connsiteY59" fmla="*/ 254178 h 1077902"/>
                <a:gd name="connsiteX60" fmla="*/ 1877440 w 2508823"/>
                <a:gd name="connsiteY60" fmla="*/ 216522 h 1077902"/>
                <a:gd name="connsiteX61" fmla="*/ 1928762 w 2508823"/>
                <a:gd name="connsiteY61" fmla="*/ 171805 h 1077902"/>
                <a:gd name="connsiteX62" fmla="*/ 1982472 w 2508823"/>
                <a:gd name="connsiteY62" fmla="*/ 122382 h 1077902"/>
                <a:gd name="connsiteX63" fmla="*/ 2042149 w 2508823"/>
                <a:gd name="connsiteY63" fmla="*/ 63545 h 107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508823" h="1077902">
                  <a:moveTo>
                    <a:pt x="597964" y="22358"/>
                  </a:moveTo>
                  <a:lnTo>
                    <a:pt x="640932" y="97670"/>
                  </a:lnTo>
                  <a:lnTo>
                    <a:pt x="692254" y="164745"/>
                  </a:lnTo>
                  <a:lnTo>
                    <a:pt x="751931" y="227113"/>
                  </a:lnTo>
                  <a:lnTo>
                    <a:pt x="815189" y="282420"/>
                  </a:lnTo>
                  <a:lnTo>
                    <a:pt x="885608" y="330667"/>
                  </a:lnTo>
                  <a:lnTo>
                    <a:pt x="961994" y="374206"/>
                  </a:lnTo>
                  <a:lnTo>
                    <a:pt x="1043155" y="405979"/>
                  </a:lnTo>
                  <a:lnTo>
                    <a:pt x="1127896" y="430690"/>
                  </a:lnTo>
                  <a:lnTo>
                    <a:pt x="1215025" y="444811"/>
                  </a:lnTo>
                  <a:lnTo>
                    <a:pt x="1306112" y="450643"/>
                  </a:lnTo>
                  <a:lnTo>
                    <a:pt x="1503513" y="756002"/>
                  </a:lnTo>
                  <a:lnTo>
                    <a:pt x="1342694" y="1076006"/>
                  </a:lnTo>
                  <a:lnTo>
                    <a:pt x="1306927" y="1077902"/>
                  </a:lnTo>
                  <a:lnTo>
                    <a:pt x="1183993" y="1072018"/>
                  </a:lnTo>
                  <a:lnTo>
                    <a:pt x="1064639" y="1056721"/>
                  </a:lnTo>
                  <a:lnTo>
                    <a:pt x="946478" y="1032009"/>
                  </a:lnTo>
                  <a:lnTo>
                    <a:pt x="834285" y="997883"/>
                  </a:lnTo>
                  <a:lnTo>
                    <a:pt x="724479" y="956697"/>
                  </a:lnTo>
                  <a:lnTo>
                    <a:pt x="620641" y="904920"/>
                  </a:lnTo>
                  <a:lnTo>
                    <a:pt x="521578" y="846083"/>
                  </a:lnTo>
                  <a:lnTo>
                    <a:pt x="427288" y="780185"/>
                  </a:lnTo>
                  <a:lnTo>
                    <a:pt x="338966" y="707226"/>
                  </a:lnTo>
                  <a:lnTo>
                    <a:pt x="257805" y="627207"/>
                  </a:lnTo>
                  <a:lnTo>
                    <a:pt x="181418" y="541305"/>
                  </a:lnTo>
                  <a:lnTo>
                    <a:pt x="114580" y="448342"/>
                  </a:lnTo>
                  <a:lnTo>
                    <a:pt x="52516" y="350671"/>
                  </a:lnTo>
                  <a:lnTo>
                    <a:pt x="0" y="249471"/>
                  </a:lnTo>
                  <a:lnTo>
                    <a:pt x="455933" y="377737"/>
                  </a:lnTo>
                  <a:close/>
                  <a:moveTo>
                    <a:pt x="2105406" y="0"/>
                  </a:moveTo>
                  <a:lnTo>
                    <a:pt x="2508823" y="56484"/>
                  </a:lnTo>
                  <a:lnTo>
                    <a:pt x="2486146" y="513063"/>
                  </a:lnTo>
                  <a:lnTo>
                    <a:pt x="2409759" y="587198"/>
                  </a:lnTo>
                  <a:lnTo>
                    <a:pt x="2336953" y="651919"/>
                  </a:lnTo>
                  <a:lnTo>
                    <a:pt x="2272502" y="708403"/>
                  </a:lnTo>
                  <a:lnTo>
                    <a:pt x="2209244" y="759003"/>
                  </a:lnTo>
                  <a:lnTo>
                    <a:pt x="2153148" y="801366"/>
                  </a:lnTo>
                  <a:lnTo>
                    <a:pt x="2101826" y="837845"/>
                  </a:lnTo>
                  <a:lnTo>
                    <a:pt x="2058858" y="867264"/>
                  </a:lnTo>
                  <a:lnTo>
                    <a:pt x="2018278" y="890799"/>
                  </a:lnTo>
                  <a:lnTo>
                    <a:pt x="1988439" y="908450"/>
                  </a:lnTo>
                  <a:lnTo>
                    <a:pt x="1960988" y="922571"/>
                  </a:lnTo>
                  <a:lnTo>
                    <a:pt x="1943085" y="931985"/>
                  </a:lnTo>
                  <a:lnTo>
                    <a:pt x="1842827" y="976702"/>
                  </a:lnTo>
                  <a:lnTo>
                    <a:pt x="1740183" y="1012004"/>
                  </a:lnTo>
                  <a:lnTo>
                    <a:pt x="1635151" y="1040246"/>
                  </a:lnTo>
                  <a:lnTo>
                    <a:pt x="1526539" y="1061428"/>
                  </a:lnTo>
                  <a:lnTo>
                    <a:pt x="1474665" y="1066486"/>
                  </a:lnTo>
                  <a:lnTo>
                    <a:pt x="1634258" y="748923"/>
                  </a:lnTo>
                  <a:lnTo>
                    <a:pt x="1433963" y="439088"/>
                  </a:lnTo>
                  <a:lnTo>
                    <a:pt x="1490733" y="429513"/>
                  </a:lnTo>
                  <a:lnTo>
                    <a:pt x="1579055" y="403625"/>
                  </a:lnTo>
                  <a:lnTo>
                    <a:pt x="1662603" y="368323"/>
                  </a:lnTo>
                  <a:lnTo>
                    <a:pt x="1676925" y="361262"/>
                  </a:lnTo>
                  <a:lnTo>
                    <a:pt x="1687667" y="356555"/>
                  </a:lnTo>
                  <a:lnTo>
                    <a:pt x="1705570" y="344788"/>
                  </a:lnTo>
                  <a:lnTo>
                    <a:pt x="1729441" y="329490"/>
                  </a:lnTo>
                  <a:lnTo>
                    <a:pt x="1758086" y="309485"/>
                  </a:lnTo>
                  <a:lnTo>
                    <a:pt x="1792699" y="284773"/>
                  </a:lnTo>
                  <a:lnTo>
                    <a:pt x="1832085" y="254178"/>
                  </a:lnTo>
                  <a:lnTo>
                    <a:pt x="1877440" y="216522"/>
                  </a:lnTo>
                  <a:lnTo>
                    <a:pt x="1928762" y="171805"/>
                  </a:lnTo>
                  <a:lnTo>
                    <a:pt x="1982472" y="122382"/>
                  </a:lnTo>
                  <a:lnTo>
                    <a:pt x="2042149" y="63545"/>
                  </a:lnTo>
                  <a:close/>
                </a:path>
              </a:pathLst>
            </a:custGeom>
            <a:solidFill>
              <a:srgbClr val="24323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1218987">
                <a:defRPr/>
              </a:pPr>
              <a:endParaRPr lang="en-IN" sz="2000" kern="0">
                <a:solidFill>
                  <a:prstClr val="black"/>
                </a:solidFill>
                <a:latin typeface="Lato" panose="020B0604020202020204" charset="0"/>
                <a:sym typeface="Gill Sans" charset="0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AAAFA46C-2662-427E-B75B-2DE9AD91E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569" y="2634810"/>
              <a:ext cx="749544" cy="1396801"/>
            </a:xfrm>
            <a:custGeom>
              <a:avLst/>
              <a:gdLst>
                <a:gd name="T0" fmla="*/ 208 w 628"/>
                <a:gd name="T1" fmla="*/ 0 h 1187"/>
                <a:gd name="T2" fmla="*/ 269 w 628"/>
                <a:gd name="T3" fmla="*/ 359 h 1187"/>
                <a:gd name="T4" fmla="*/ 628 w 628"/>
                <a:gd name="T5" fmla="*/ 331 h 1187"/>
                <a:gd name="T6" fmla="*/ 595 w 628"/>
                <a:gd name="T7" fmla="*/ 394 h 1187"/>
                <a:gd name="T8" fmla="*/ 569 w 628"/>
                <a:gd name="T9" fmla="*/ 459 h 1187"/>
                <a:gd name="T10" fmla="*/ 550 w 628"/>
                <a:gd name="T11" fmla="*/ 528 h 1187"/>
                <a:gd name="T12" fmla="*/ 537 w 628"/>
                <a:gd name="T13" fmla="*/ 600 h 1187"/>
                <a:gd name="T14" fmla="*/ 534 w 628"/>
                <a:gd name="T15" fmla="*/ 674 h 1187"/>
                <a:gd name="T16" fmla="*/ 537 w 628"/>
                <a:gd name="T17" fmla="*/ 743 h 1187"/>
                <a:gd name="T18" fmla="*/ 548 w 628"/>
                <a:gd name="T19" fmla="*/ 812 h 1187"/>
                <a:gd name="T20" fmla="*/ 566 w 628"/>
                <a:gd name="T21" fmla="*/ 878 h 1187"/>
                <a:gd name="T22" fmla="*/ 445 w 628"/>
                <a:gd name="T23" fmla="*/ 1187 h 1187"/>
                <a:gd name="T24" fmla="*/ 72 w 628"/>
                <a:gd name="T25" fmla="*/ 1081 h 1187"/>
                <a:gd name="T26" fmla="*/ 41 w 628"/>
                <a:gd name="T27" fmla="*/ 984 h 1187"/>
                <a:gd name="T28" fmla="*/ 19 w 628"/>
                <a:gd name="T29" fmla="*/ 883 h 1187"/>
                <a:gd name="T30" fmla="*/ 5 w 628"/>
                <a:gd name="T31" fmla="*/ 780 h 1187"/>
                <a:gd name="T32" fmla="*/ 0 w 628"/>
                <a:gd name="T33" fmla="*/ 674 h 1187"/>
                <a:gd name="T34" fmla="*/ 5 w 628"/>
                <a:gd name="T35" fmla="*/ 568 h 1187"/>
                <a:gd name="T36" fmla="*/ 19 w 628"/>
                <a:gd name="T37" fmla="*/ 465 h 1187"/>
                <a:gd name="T38" fmla="*/ 41 w 628"/>
                <a:gd name="T39" fmla="*/ 365 h 1187"/>
                <a:gd name="T40" fmla="*/ 72 w 628"/>
                <a:gd name="T41" fmla="*/ 268 h 1187"/>
                <a:gd name="T42" fmla="*/ 110 w 628"/>
                <a:gd name="T43" fmla="*/ 174 h 1187"/>
                <a:gd name="T44" fmla="*/ 155 w 628"/>
                <a:gd name="T45" fmla="*/ 85 h 1187"/>
                <a:gd name="T46" fmla="*/ 208 w 628"/>
                <a:gd name="T47" fmla="*/ 0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1187">
                  <a:moveTo>
                    <a:pt x="208" y="0"/>
                  </a:moveTo>
                  <a:lnTo>
                    <a:pt x="269" y="359"/>
                  </a:lnTo>
                  <a:lnTo>
                    <a:pt x="628" y="331"/>
                  </a:lnTo>
                  <a:lnTo>
                    <a:pt x="595" y="394"/>
                  </a:lnTo>
                  <a:lnTo>
                    <a:pt x="569" y="459"/>
                  </a:lnTo>
                  <a:lnTo>
                    <a:pt x="550" y="528"/>
                  </a:lnTo>
                  <a:lnTo>
                    <a:pt x="537" y="600"/>
                  </a:lnTo>
                  <a:lnTo>
                    <a:pt x="534" y="674"/>
                  </a:lnTo>
                  <a:lnTo>
                    <a:pt x="537" y="743"/>
                  </a:lnTo>
                  <a:lnTo>
                    <a:pt x="548" y="812"/>
                  </a:lnTo>
                  <a:lnTo>
                    <a:pt x="566" y="878"/>
                  </a:lnTo>
                  <a:lnTo>
                    <a:pt x="445" y="1187"/>
                  </a:lnTo>
                  <a:lnTo>
                    <a:pt x="72" y="1081"/>
                  </a:lnTo>
                  <a:lnTo>
                    <a:pt x="41" y="984"/>
                  </a:lnTo>
                  <a:lnTo>
                    <a:pt x="19" y="883"/>
                  </a:lnTo>
                  <a:lnTo>
                    <a:pt x="5" y="780"/>
                  </a:lnTo>
                  <a:lnTo>
                    <a:pt x="0" y="674"/>
                  </a:lnTo>
                  <a:lnTo>
                    <a:pt x="5" y="568"/>
                  </a:lnTo>
                  <a:lnTo>
                    <a:pt x="19" y="465"/>
                  </a:lnTo>
                  <a:lnTo>
                    <a:pt x="41" y="365"/>
                  </a:lnTo>
                  <a:lnTo>
                    <a:pt x="72" y="268"/>
                  </a:lnTo>
                  <a:lnTo>
                    <a:pt x="110" y="174"/>
                  </a:lnTo>
                  <a:lnTo>
                    <a:pt x="155" y="8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24323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sz="2000" kern="0">
                <a:solidFill>
                  <a:prstClr val="black"/>
                </a:solidFill>
                <a:highlight>
                  <a:srgbClr val="92021C"/>
                </a:highlight>
                <a:latin typeface="Lato" panose="020B0604020202020204" charset="0"/>
                <a:sym typeface="Gill Sans" charset="0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20F635A-1ABD-4CFA-8C9C-5F9D071F9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902" y="2014663"/>
              <a:ext cx="1808215" cy="880208"/>
            </a:xfrm>
            <a:custGeom>
              <a:avLst/>
              <a:gdLst>
                <a:gd name="T0" fmla="*/ 906 w 1515"/>
                <a:gd name="T1" fmla="*/ 0 h 748"/>
                <a:gd name="T2" fmla="*/ 1012 w 1515"/>
                <a:gd name="T3" fmla="*/ 4 h 748"/>
                <a:gd name="T4" fmla="*/ 1113 w 1515"/>
                <a:gd name="T5" fmla="*/ 18 h 748"/>
                <a:gd name="T6" fmla="*/ 1213 w 1515"/>
                <a:gd name="T7" fmla="*/ 39 h 748"/>
                <a:gd name="T8" fmla="*/ 1311 w 1515"/>
                <a:gd name="T9" fmla="*/ 69 h 748"/>
                <a:gd name="T10" fmla="*/ 1403 w 1515"/>
                <a:gd name="T11" fmla="*/ 107 h 748"/>
                <a:gd name="T12" fmla="*/ 1493 w 1515"/>
                <a:gd name="T13" fmla="*/ 153 h 748"/>
                <a:gd name="T14" fmla="*/ 1515 w 1515"/>
                <a:gd name="T15" fmla="*/ 480 h 748"/>
                <a:gd name="T16" fmla="*/ 1104 w 1515"/>
                <a:gd name="T17" fmla="*/ 548 h 748"/>
                <a:gd name="T18" fmla="*/ 1107 w 1515"/>
                <a:gd name="T19" fmla="*/ 563 h 748"/>
                <a:gd name="T20" fmla="*/ 1042 w 1515"/>
                <a:gd name="T21" fmla="*/ 546 h 748"/>
                <a:gd name="T22" fmla="*/ 975 w 1515"/>
                <a:gd name="T23" fmla="*/ 536 h 748"/>
                <a:gd name="T24" fmla="*/ 906 w 1515"/>
                <a:gd name="T25" fmla="*/ 533 h 748"/>
                <a:gd name="T26" fmla="*/ 848 w 1515"/>
                <a:gd name="T27" fmla="*/ 534 h 748"/>
                <a:gd name="T28" fmla="*/ 792 w 1515"/>
                <a:gd name="T29" fmla="*/ 542 h 748"/>
                <a:gd name="T30" fmla="*/ 736 w 1515"/>
                <a:gd name="T31" fmla="*/ 554 h 748"/>
                <a:gd name="T32" fmla="*/ 728 w 1515"/>
                <a:gd name="T33" fmla="*/ 557 h 748"/>
                <a:gd name="T34" fmla="*/ 639 w 1515"/>
                <a:gd name="T35" fmla="*/ 589 h 748"/>
                <a:gd name="T36" fmla="*/ 551 w 1515"/>
                <a:gd name="T37" fmla="*/ 633 h 748"/>
                <a:gd name="T38" fmla="*/ 460 w 1515"/>
                <a:gd name="T39" fmla="*/ 684 h 748"/>
                <a:gd name="T40" fmla="*/ 369 w 1515"/>
                <a:gd name="T41" fmla="*/ 748 h 748"/>
                <a:gd name="T42" fmla="*/ 385 w 1515"/>
                <a:gd name="T43" fmla="*/ 412 h 748"/>
                <a:gd name="T44" fmla="*/ 0 w 1515"/>
                <a:gd name="T45" fmla="*/ 356 h 748"/>
                <a:gd name="T46" fmla="*/ 114 w 1515"/>
                <a:gd name="T47" fmla="*/ 274 h 748"/>
                <a:gd name="T48" fmla="*/ 228 w 1515"/>
                <a:gd name="T49" fmla="*/ 201 h 748"/>
                <a:gd name="T50" fmla="*/ 341 w 1515"/>
                <a:gd name="T51" fmla="*/ 140 h 748"/>
                <a:gd name="T52" fmla="*/ 455 w 1515"/>
                <a:gd name="T53" fmla="*/ 89 h 748"/>
                <a:gd name="T54" fmla="*/ 570 w 1515"/>
                <a:gd name="T55" fmla="*/ 47 h 748"/>
                <a:gd name="T56" fmla="*/ 581 w 1515"/>
                <a:gd name="T57" fmla="*/ 44 h 748"/>
                <a:gd name="T58" fmla="*/ 581 w 1515"/>
                <a:gd name="T59" fmla="*/ 44 h 748"/>
                <a:gd name="T60" fmla="*/ 598 w 1515"/>
                <a:gd name="T61" fmla="*/ 39 h 748"/>
                <a:gd name="T62" fmla="*/ 699 w 1515"/>
                <a:gd name="T63" fmla="*/ 18 h 748"/>
                <a:gd name="T64" fmla="*/ 802 w 1515"/>
                <a:gd name="T65" fmla="*/ 4 h 748"/>
                <a:gd name="T66" fmla="*/ 906 w 1515"/>
                <a:gd name="T67" fmla="*/ 0 h 748"/>
                <a:gd name="connsiteX0" fmla="*/ 5980 w 10000"/>
                <a:gd name="connsiteY0" fmla="*/ 0 h 10000"/>
                <a:gd name="connsiteX1" fmla="*/ 6680 w 10000"/>
                <a:gd name="connsiteY1" fmla="*/ 53 h 10000"/>
                <a:gd name="connsiteX2" fmla="*/ 7347 w 10000"/>
                <a:gd name="connsiteY2" fmla="*/ 241 h 10000"/>
                <a:gd name="connsiteX3" fmla="*/ 8007 w 10000"/>
                <a:gd name="connsiteY3" fmla="*/ 521 h 10000"/>
                <a:gd name="connsiteX4" fmla="*/ 8653 w 10000"/>
                <a:gd name="connsiteY4" fmla="*/ 922 h 10000"/>
                <a:gd name="connsiteX5" fmla="*/ 9261 w 10000"/>
                <a:gd name="connsiteY5" fmla="*/ 1430 h 10000"/>
                <a:gd name="connsiteX6" fmla="*/ 9855 w 10000"/>
                <a:gd name="connsiteY6" fmla="*/ 2045 h 10000"/>
                <a:gd name="connsiteX7" fmla="*/ 10000 w 10000"/>
                <a:gd name="connsiteY7" fmla="*/ 6417 h 10000"/>
                <a:gd name="connsiteX8" fmla="*/ 7515 w 10000"/>
                <a:gd name="connsiteY8" fmla="*/ 7448 h 10000"/>
                <a:gd name="connsiteX9" fmla="*/ 7307 w 10000"/>
                <a:gd name="connsiteY9" fmla="*/ 7527 h 10000"/>
                <a:gd name="connsiteX10" fmla="*/ 6878 w 10000"/>
                <a:gd name="connsiteY10" fmla="*/ 7299 h 10000"/>
                <a:gd name="connsiteX11" fmla="*/ 6436 w 10000"/>
                <a:gd name="connsiteY11" fmla="*/ 7166 h 10000"/>
                <a:gd name="connsiteX12" fmla="*/ 5980 w 10000"/>
                <a:gd name="connsiteY12" fmla="*/ 7126 h 10000"/>
                <a:gd name="connsiteX13" fmla="*/ 5597 w 10000"/>
                <a:gd name="connsiteY13" fmla="*/ 7139 h 10000"/>
                <a:gd name="connsiteX14" fmla="*/ 5228 w 10000"/>
                <a:gd name="connsiteY14" fmla="*/ 7246 h 10000"/>
                <a:gd name="connsiteX15" fmla="*/ 4858 w 10000"/>
                <a:gd name="connsiteY15" fmla="*/ 7406 h 10000"/>
                <a:gd name="connsiteX16" fmla="*/ 4805 w 10000"/>
                <a:gd name="connsiteY16" fmla="*/ 7447 h 10000"/>
                <a:gd name="connsiteX17" fmla="*/ 4218 w 10000"/>
                <a:gd name="connsiteY17" fmla="*/ 7874 h 10000"/>
                <a:gd name="connsiteX18" fmla="*/ 3637 w 10000"/>
                <a:gd name="connsiteY18" fmla="*/ 8463 h 10000"/>
                <a:gd name="connsiteX19" fmla="*/ 3036 w 10000"/>
                <a:gd name="connsiteY19" fmla="*/ 9144 h 10000"/>
                <a:gd name="connsiteX20" fmla="*/ 2436 w 10000"/>
                <a:gd name="connsiteY20" fmla="*/ 10000 h 10000"/>
                <a:gd name="connsiteX21" fmla="*/ 2541 w 10000"/>
                <a:gd name="connsiteY21" fmla="*/ 5508 h 10000"/>
                <a:gd name="connsiteX22" fmla="*/ 0 w 10000"/>
                <a:gd name="connsiteY22" fmla="*/ 4759 h 10000"/>
                <a:gd name="connsiteX23" fmla="*/ 752 w 10000"/>
                <a:gd name="connsiteY23" fmla="*/ 3663 h 10000"/>
                <a:gd name="connsiteX24" fmla="*/ 1505 w 10000"/>
                <a:gd name="connsiteY24" fmla="*/ 2687 h 10000"/>
                <a:gd name="connsiteX25" fmla="*/ 2251 w 10000"/>
                <a:gd name="connsiteY25" fmla="*/ 1872 h 10000"/>
                <a:gd name="connsiteX26" fmla="*/ 3003 w 10000"/>
                <a:gd name="connsiteY26" fmla="*/ 1190 h 10000"/>
                <a:gd name="connsiteX27" fmla="*/ 3762 w 10000"/>
                <a:gd name="connsiteY27" fmla="*/ 628 h 10000"/>
                <a:gd name="connsiteX28" fmla="*/ 3835 w 10000"/>
                <a:gd name="connsiteY28" fmla="*/ 588 h 10000"/>
                <a:gd name="connsiteX29" fmla="*/ 3835 w 10000"/>
                <a:gd name="connsiteY29" fmla="*/ 588 h 10000"/>
                <a:gd name="connsiteX30" fmla="*/ 3947 w 10000"/>
                <a:gd name="connsiteY30" fmla="*/ 521 h 10000"/>
                <a:gd name="connsiteX31" fmla="*/ 4614 w 10000"/>
                <a:gd name="connsiteY31" fmla="*/ 241 h 10000"/>
                <a:gd name="connsiteX32" fmla="*/ 5294 w 10000"/>
                <a:gd name="connsiteY32" fmla="*/ 53 h 10000"/>
                <a:gd name="connsiteX33" fmla="*/ 5980 w 10000"/>
                <a:gd name="connsiteY3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000" h="10000">
                  <a:moveTo>
                    <a:pt x="5980" y="0"/>
                  </a:moveTo>
                  <a:lnTo>
                    <a:pt x="6680" y="53"/>
                  </a:lnTo>
                  <a:lnTo>
                    <a:pt x="7347" y="241"/>
                  </a:lnTo>
                  <a:lnTo>
                    <a:pt x="8007" y="521"/>
                  </a:lnTo>
                  <a:lnTo>
                    <a:pt x="8653" y="922"/>
                  </a:lnTo>
                  <a:lnTo>
                    <a:pt x="9261" y="1430"/>
                  </a:lnTo>
                  <a:lnTo>
                    <a:pt x="9855" y="2045"/>
                  </a:lnTo>
                  <a:cubicBezTo>
                    <a:pt x="9903" y="3502"/>
                    <a:pt x="9952" y="4960"/>
                    <a:pt x="10000" y="6417"/>
                  </a:cubicBezTo>
                  <a:lnTo>
                    <a:pt x="7515" y="7448"/>
                  </a:lnTo>
                  <a:lnTo>
                    <a:pt x="7307" y="7527"/>
                  </a:lnTo>
                  <a:lnTo>
                    <a:pt x="6878" y="7299"/>
                  </a:lnTo>
                  <a:lnTo>
                    <a:pt x="6436" y="7166"/>
                  </a:lnTo>
                  <a:lnTo>
                    <a:pt x="5980" y="7126"/>
                  </a:lnTo>
                  <a:lnTo>
                    <a:pt x="5597" y="7139"/>
                  </a:lnTo>
                  <a:lnTo>
                    <a:pt x="5228" y="7246"/>
                  </a:lnTo>
                  <a:lnTo>
                    <a:pt x="4858" y="7406"/>
                  </a:lnTo>
                  <a:lnTo>
                    <a:pt x="4805" y="7447"/>
                  </a:lnTo>
                  <a:lnTo>
                    <a:pt x="4218" y="7874"/>
                  </a:lnTo>
                  <a:lnTo>
                    <a:pt x="3637" y="8463"/>
                  </a:lnTo>
                  <a:lnTo>
                    <a:pt x="3036" y="9144"/>
                  </a:lnTo>
                  <a:lnTo>
                    <a:pt x="2436" y="10000"/>
                  </a:lnTo>
                  <a:lnTo>
                    <a:pt x="2541" y="5508"/>
                  </a:lnTo>
                  <a:lnTo>
                    <a:pt x="0" y="4759"/>
                  </a:lnTo>
                  <a:lnTo>
                    <a:pt x="752" y="3663"/>
                  </a:lnTo>
                  <a:lnTo>
                    <a:pt x="1505" y="2687"/>
                  </a:lnTo>
                  <a:lnTo>
                    <a:pt x="2251" y="1872"/>
                  </a:lnTo>
                  <a:lnTo>
                    <a:pt x="3003" y="1190"/>
                  </a:lnTo>
                  <a:lnTo>
                    <a:pt x="3762" y="628"/>
                  </a:lnTo>
                  <a:lnTo>
                    <a:pt x="3835" y="588"/>
                  </a:lnTo>
                  <a:lnTo>
                    <a:pt x="3835" y="588"/>
                  </a:lnTo>
                  <a:lnTo>
                    <a:pt x="3947" y="521"/>
                  </a:lnTo>
                  <a:lnTo>
                    <a:pt x="4614" y="241"/>
                  </a:lnTo>
                  <a:lnTo>
                    <a:pt x="5294" y="53"/>
                  </a:lnTo>
                  <a:lnTo>
                    <a:pt x="5980" y="0"/>
                  </a:lnTo>
                  <a:close/>
                </a:path>
              </a:pathLst>
            </a:custGeom>
            <a:solidFill>
              <a:srgbClr val="29B5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000">
                <a:solidFill>
                  <a:srgbClr val="FFFFFF"/>
                </a:solidFill>
                <a:latin typeface="Lato" panose="020B0604020202020204" charset="0"/>
                <a:sym typeface="Gill Sans" charset="0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61C2872-A038-4CF8-B76A-25B632EFE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825" y="2014663"/>
              <a:ext cx="2091083" cy="947283"/>
            </a:xfrm>
            <a:custGeom>
              <a:avLst/>
              <a:gdLst>
                <a:gd name="T0" fmla="*/ 933 w 1752"/>
                <a:gd name="T1" fmla="*/ 0 h 805"/>
                <a:gd name="T2" fmla="*/ 1026 w 1752"/>
                <a:gd name="T3" fmla="*/ 3 h 805"/>
                <a:gd name="T4" fmla="*/ 1118 w 1752"/>
                <a:gd name="T5" fmla="*/ 13 h 805"/>
                <a:gd name="T6" fmla="*/ 1209 w 1752"/>
                <a:gd name="T7" fmla="*/ 31 h 805"/>
                <a:gd name="T8" fmla="*/ 1297 w 1752"/>
                <a:gd name="T9" fmla="*/ 56 h 805"/>
                <a:gd name="T10" fmla="*/ 1384 w 1752"/>
                <a:gd name="T11" fmla="*/ 87 h 805"/>
                <a:gd name="T12" fmla="*/ 1469 w 1752"/>
                <a:gd name="T13" fmla="*/ 125 h 805"/>
                <a:gd name="T14" fmla="*/ 1549 w 1752"/>
                <a:gd name="T15" fmla="*/ 169 h 805"/>
                <a:gd name="T16" fmla="*/ 1564 w 1752"/>
                <a:gd name="T17" fmla="*/ 178 h 805"/>
                <a:gd name="T18" fmla="*/ 1584 w 1752"/>
                <a:gd name="T19" fmla="*/ 190 h 805"/>
                <a:gd name="T20" fmla="*/ 1610 w 1752"/>
                <a:gd name="T21" fmla="*/ 207 h 805"/>
                <a:gd name="T22" fmla="*/ 1639 w 1752"/>
                <a:gd name="T23" fmla="*/ 228 h 805"/>
                <a:gd name="T24" fmla="*/ 1672 w 1752"/>
                <a:gd name="T25" fmla="*/ 253 h 805"/>
                <a:gd name="T26" fmla="*/ 1710 w 1752"/>
                <a:gd name="T27" fmla="*/ 284 h 805"/>
                <a:gd name="T28" fmla="*/ 1752 w 1752"/>
                <a:gd name="T29" fmla="*/ 321 h 805"/>
                <a:gd name="T30" fmla="*/ 1391 w 1752"/>
                <a:gd name="T31" fmla="*/ 359 h 805"/>
                <a:gd name="T32" fmla="*/ 1396 w 1752"/>
                <a:gd name="T33" fmla="*/ 716 h 805"/>
                <a:gd name="T34" fmla="*/ 1369 w 1752"/>
                <a:gd name="T35" fmla="*/ 693 h 805"/>
                <a:gd name="T36" fmla="*/ 1344 w 1752"/>
                <a:gd name="T37" fmla="*/ 674 h 805"/>
                <a:gd name="T38" fmla="*/ 1325 w 1752"/>
                <a:gd name="T39" fmla="*/ 658 h 805"/>
                <a:gd name="T40" fmla="*/ 1309 w 1752"/>
                <a:gd name="T41" fmla="*/ 648 h 805"/>
                <a:gd name="T42" fmla="*/ 1299 w 1752"/>
                <a:gd name="T43" fmla="*/ 640 h 805"/>
                <a:gd name="T44" fmla="*/ 1291 w 1752"/>
                <a:gd name="T45" fmla="*/ 636 h 805"/>
                <a:gd name="T46" fmla="*/ 1281 w 1752"/>
                <a:gd name="T47" fmla="*/ 630 h 805"/>
                <a:gd name="T48" fmla="*/ 1279 w 1752"/>
                <a:gd name="T49" fmla="*/ 628 h 805"/>
                <a:gd name="T50" fmla="*/ 1214 w 1752"/>
                <a:gd name="T51" fmla="*/ 593 h 805"/>
                <a:gd name="T52" fmla="*/ 1147 w 1752"/>
                <a:gd name="T53" fmla="*/ 568 h 805"/>
                <a:gd name="T54" fmla="*/ 1077 w 1752"/>
                <a:gd name="T55" fmla="*/ 548 h 805"/>
                <a:gd name="T56" fmla="*/ 1006 w 1752"/>
                <a:gd name="T57" fmla="*/ 536 h 805"/>
                <a:gd name="T58" fmla="*/ 933 w 1752"/>
                <a:gd name="T59" fmla="*/ 533 h 805"/>
                <a:gd name="T60" fmla="*/ 856 w 1752"/>
                <a:gd name="T61" fmla="*/ 537 h 805"/>
                <a:gd name="T62" fmla="*/ 782 w 1752"/>
                <a:gd name="T63" fmla="*/ 549 h 805"/>
                <a:gd name="T64" fmla="*/ 710 w 1752"/>
                <a:gd name="T65" fmla="*/ 571 h 805"/>
                <a:gd name="T66" fmla="*/ 642 w 1752"/>
                <a:gd name="T67" fmla="*/ 599 h 805"/>
                <a:gd name="T68" fmla="*/ 578 w 1752"/>
                <a:gd name="T69" fmla="*/ 634 h 805"/>
                <a:gd name="T70" fmla="*/ 519 w 1752"/>
                <a:gd name="T71" fmla="*/ 677 h 805"/>
                <a:gd name="T72" fmla="*/ 465 w 1752"/>
                <a:gd name="T73" fmla="*/ 725 h 805"/>
                <a:gd name="T74" fmla="*/ 415 w 1752"/>
                <a:gd name="T75" fmla="*/ 778 h 805"/>
                <a:gd name="T76" fmla="*/ 63 w 1752"/>
                <a:gd name="T77" fmla="*/ 805 h 805"/>
                <a:gd name="T78" fmla="*/ 0 w 1752"/>
                <a:gd name="T79" fmla="*/ 443 h 805"/>
                <a:gd name="T80" fmla="*/ 64 w 1752"/>
                <a:gd name="T81" fmla="*/ 372 h 805"/>
                <a:gd name="T82" fmla="*/ 132 w 1752"/>
                <a:gd name="T83" fmla="*/ 306 h 805"/>
                <a:gd name="T84" fmla="*/ 205 w 1752"/>
                <a:gd name="T85" fmla="*/ 245 h 805"/>
                <a:gd name="T86" fmla="*/ 284 w 1752"/>
                <a:gd name="T87" fmla="*/ 190 h 805"/>
                <a:gd name="T88" fmla="*/ 366 w 1752"/>
                <a:gd name="T89" fmla="*/ 142 h 805"/>
                <a:gd name="T90" fmla="*/ 452 w 1752"/>
                <a:gd name="T91" fmla="*/ 100 h 805"/>
                <a:gd name="T92" fmla="*/ 542 w 1752"/>
                <a:gd name="T93" fmla="*/ 65 h 805"/>
                <a:gd name="T94" fmla="*/ 636 w 1752"/>
                <a:gd name="T95" fmla="*/ 36 h 805"/>
                <a:gd name="T96" fmla="*/ 733 w 1752"/>
                <a:gd name="T97" fmla="*/ 16 h 805"/>
                <a:gd name="T98" fmla="*/ 832 w 1752"/>
                <a:gd name="T99" fmla="*/ 4 h 805"/>
                <a:gd name="T100" fmla="*/ 933 w 1752"/>
                <a:gd name="T101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2" h="805">
                  <a:moveTo>
                    <a:pt x="933" y="0"/>
                  </a:moveTo>
                  <a:lnTo>
                    <a:pt x="1026" y="3"/>
                  </a:lnTo>
                  <a:lnTo>
                    <a:pt x="1118" y="13"/>
                  </a:lnTo>
                  <a:lnTo>
                    <a:pt x="1209" y="31"/>
                  </a:lnTo>
                  <a:lnTo>
                    <a:pt x="1297" y="56"/>
                  </a:lnTo>
                  <a:lnTo>
                    <a:pt x="1384" y="87"/>
                  </a:lnTo>
                  <a:lnTo>
                    <a:pt x="1469" y="125"/>
                  </a:lnTo>
                  <a:lnTo>
                    <a:pt x="1549" y="169"/>
                  </a:lnTo>
                  <a:lnTo>
                    <a:pt x="1564" y="178"/>
                  </a:lnTo>
                  <a:lnTo>
                    <a:pt x="1584" y="190"/>
                  </a:lnTo>
                  <a:lnTo>
                    <a:pt x="1610" y="207"/>
                  </a:lnTo>
                  <a:lnTo>
                    <a:pt x="1639" y="228"/>
                  </a:lnTo>
                  <a:lnTo>
                    <a:pt x="1672" y="253"/>
                  </a:lnTo>
                  <a:lnTo>
                    <a:pt x="1710" y="284"/>
                  </a:lnTo>
                  <a:lnTo>
                    <a:pt x="1752" y="321"/>
                  </a:lnTo>
                  <a:lnTo>
                    <a:pt x="1391" y="359"/>
                  </a:lnTo>
                  <a:lnTo>
                    <a:pt x="1396" y="716"/>
                  </a:lnTo>
                  <a:lnTo>
                    <a:pt x="1369" y="693"/>
                  </a:lnTo>
                  <a:lnTo>
                    <a:pt x="1344" y="674"/>
                  </a:lnTo>
                  <a:lnTo>
                    <a:pt x="1325" y="658"/>
                  </a:lnTo>
                  <a:lnTo>
                    <a:pt x="1309" y="648"/>
                  </a:lnTo>
                  <a:lnTo>
                    <a:pt x="1299" y="640"/>
                  </a:lnTo>
                  <a:lnTo>
                    <a:pt x="1291" y="636"/>
                  </a:lnTo>
                  <a:lnTo>
                    <a:pt x="1281" y="630"/>
                  </a:lnTo>
                  <a:lnTo>
                    <a:pt x="1279" y="628"/>
                  </a:lnTo>
                  <a:lnTo>
                    <a:pt x="1214" y="593"/>
                  </a:lnTo>
                  <a:lnTo>
                    <a:pt x="1147" y="568"/>
                  </a:lnTo>
                  <a:lnTo>
                    <a:pt x="1077" y="548"/>
                  </a:lnTo>
                  <a:lnTo>
                    <a:pt x="1006" y="536"/>
                  </a:lnTo>
                  <a:lnTo>
                    <a:pt x="933" y="533"/>
                  </a:lnTo>
                  <a:lnTo>
                    <a:pt x="856" y="537"/>
                  </a:lnTo>
                  <a:lnTo>
                    <a:pt x="782" y="549"/>
                  </a:lnTo>
                  <a:lnTo>
                    <a:pt x="710" y="571"/>
                  </a:lnTo>
                  <a:lnTo>
                    <a:pt x="642" y="599"/>
                  </a:lnTo>
                  <a:lnTo>
                    <a:pt x="578" y="634"/>
                  </a:lnTo>
                  <a:lnTo>
                    <a:pt x="519" y="677"/>
                  </a:lnTo>
                  <a:lnTo>
                    <a:pt x="465" y="725"/>
                  </a:lnTo>
                  <a:lnTo>
                    <a:pt x="415" y="778"/>
                  </a:lnTo>
                  <a:lnTo>
                    <a:pt x="63" y="805"/>
                  </a:lnTo>
                  <a:lnTo>
                    <a:pt x="0" y="443"/>
                  </a:lnTo>
                  <a:lnTo>
                    <a:pt x="64" y="372"/>
                  </a:lnTo>
                  <a:lnTo>
                    <a:pt x="132" y="306"/>
                  </a:lnTo>
                  <a:lnTo>
                    <a:pt x="205" y="245"/>
                  </a:lnTo>
                  <a:lnTo>
                    <a:pt x="284" y="190"/>
                  </a:lnTo>
                  <a:lnTo>
                    <a:pt x="366" y="142"/>
                  </a:lnTo>
                  <a:lnTo>
                    <a:pt x="452" y="100"/>
                  </a:lnTo>
                  <a:lnTo>
                    <a:pt x="542" y="65"/>
                  </a:lnTo>
                  <a:lnTo>
                    <a:pt x="636" y="36"/>
                  </a:lnTo>
                  <a:lnTo>
                    <a:pt x="733" y="16"/>
                  </a:lnTo>
                  <a:lnTo>
                    <a:pt x="832" y="4"/>
                  </a:lnTo>
                  <a:lnTo>
                    <a:pt x="933" y="0"/>
                  </a:lnTo>
                  <a:close/>
                </a:path>
              </a:pathLst>
            </a:custGeom>
            <a:solidFill>
              <a:srgbClr val="24323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sz="2000" kern="0">
                <a:solidFill>
                  <a:prstClr val="black"/>
                </a:solidFill>
                <a:highlight>
                  <a:srgbClr val="92021C"/>
                </a:highlight>
                <a:latin typeface="Lato" panose="020B0604020202020204" charset="0"/>
                <a:sym typeface="Gill Sans" charset="0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A90F221B-8E7A-43A3-946D-0B765F8DE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602" y="2251190"/>
              <a:ext cx="1093283" cy="2371150"/>
            </a:xfrm>
            <a:custGeom>
              <a:avLst/>
              <a:gdLst>
                <a:gd name="T0" fmla="*/ 379 w 916"/>
                <a:gd name="T1" fmla="*/ 0 h 2015"/>
                <a:gd name="T2" fmla="*/ 458 w 916"/>
                <a:gd name="T3" fmla="*/ 58 h 2015"/>
                <a:gd name="T4" fmla="*/ 533 w 916"/>
                <a:gd name="T5" fmla="*/ 120 h 2015"/>
                <a:gd name="T6" fmla="*/ 601 w 916"/>
                <a:gd name="T7" fmla="*/ 188 h 2015"/>
                <a:gd name="T8" fmla="*/ 663 w 916"/>
                <a:gd name="T9" fmla="*/ 262 h 2015"/>
                <a:gd name="T10" fmla="*/ 719 w 916"/>
                <a:gd name="T11" fmla="*/ 341 h 2015"/>
                <a:gd name="T12" fmla="*/ 769 w 916"/>
                <a:gd name="T13" fmla="*/ 424 h 2015"/>
                <a:gd name="T14" fmla="*/ 813 w 916"/>
                <a:gd name="T15" fmla="*/ 512 h 2015"/>
                <a:gd name="T16" fmla="*/ 850 w 916"/>
                <a:gd name="T17" fmla="*/ 603 h 2015"/>
                <a:gd name="T18" fmla="*/ 878 w 916"/>
                <a:gd name="T19" fmla="*/ 698 h 2015"/>
                <a:gd name="T20" fmla="*/ 900 w 916"/>
                <a:gd name="T21" fmla="*/ 795 h 2015"/>
                <a:gd name="T22" fmla="*/ 912 w 916"/>
                <a:gd name="T23" fmla="*/ 897 h 2015"/>
                <a:gd name="T24" fmla="*/ 916 w 916"/>
                <a:gd name="T25" fmla="*/ 1000 h 2015"/>
                <a:gd name="T26" fmla="*/ 912 w 916"/>
                <a:gd name="T27" fmla="*/ 1106 h 2015"/>
                <a:gd name="T28" fmla="*/ 898 w 916"/>
                <a:gd name="T29" fmla="*/ 1209 h 2015"/>
                <a:gd name="T30" fmla="*/ 877 w 916"/>
                <a:gd name="T31" fmla="*/ 1309 h 2015"/>
                <a:gd name="T32" fmla="*/ 847 w 916"/>
                <a:gd name="T33" fmla="*/ 1406 h 2015"/>
                <a:gd name="T34" fmla="*/ 807 w 916"/>
                <a:gd name="T35" fmla="*/ 1498 h 2015"/>
                <a:gd name="T36" fmla="*/ 762 w 916"/>
                <a:gd name="T37" fmla="*/ 1588 h 2015"/>
                <a:gd name="T38" fmla="*/ 710 w 916"/>
                <a:gd name="T39" fmla="*/ 1672 h 2015"/>
                <a:gd name="T40" fmla="*/ 651 w 916"/>
                <a:gd name="T41" fmla="*/ 1753 h 2015"/>
                <a:gd name="T42" fmla="*/ 586 w 916"/>
                <a:gd name="T43" fmla="*/ 1827 h 2015"/>
                <a:gd name="T44" fmla="*/ 514 w 916"/>
                <a:gd name="T45" fmla="*/ 1895 h 2015"/>
                <a:gd name="T46" fmla="*/ 437 w 916"/>
                <a:gd name="T47" fmla="*/ 1959 h 2015"/>
                <a:gd name="T48" fmla="*/ 355 w 916"/>
                <a:gd name="T49" fmla="*/ 2015 h 2015"/>
                <a:gd name="T50" fmla="*/ 0 w 916"/>
                <a:gd name="T51" fmla="*/ 1890 h 2015"/>
                <a:gd name="T52" fmla="*/ 84 w 916"/>
                <a:gd name="T53" fmla="*/ 1556 h 2015"/>
                <a:gd name="T54" fmla="*/ 141 w 916"/>
                <a:gd name="T55" fmla="*/ 1513 h 2015"/>
                <a:gd name="T56" fmla="*/ 194 w 916"/>
                <a:gd name="T57" fmla="*/ 1465 h 2015"/>
                <a:gd name="T58" fmla="*/ 241 w 916"/>
                <a:gd name="T59" fmla="*/ 1410 h 2015"/>
                <a:gd name="T60" fmla="*/ 282 w 916"/>
                <a:gd name="T61" fmla="*/ 1351 h 2015"/>
                <a:gd name="T62" fmla="*/ 317 w 916"/>
                <a:gd name="T63" fmla="*/ 1288 h 2015"/>
                <a:gd name="T64" fmla="*/ 346 w 916"/>
                <a:gd name="T65" fmla="*/ 1221 h 2015"/>
                <a:gd name="T66" fmla="*/ 366 w 916"/>
                <a:gd name="T67" fmla="*/ 1150 h 2015"/>
                <a:gd name="T68" fmla="*/ 378 w 916"/>
                <a:gd name="T69" fmla="*/ 1076 h 2015"/>
                <a:gd name="T70" fmla="*/ 382 w 916"/>
                <a:gd name="T71" fmla="*/ 1000 h 2015"/>
                <a:gd name="T72" fmla="*/ 378 w 916"/>
                <a:gd name="T73" fmla="*/ 923 h 2015"/>
                <a:gd name="T74" fmla="*/ 366 w 916"/>
                <a:gd name="T75" fmla="*/ 850 h 2015"/>
                <a:gd name="T76" fmla="*/ 346 w 916"/>
                <a:gd name="T77" fmla="*/ 779 h 2015"/>
                <a:gd name="T78" fmla="*/ 317 w 916"/>
                <a:gd name="T79" fmla="*/ 712 h 2015"/>
                <a:gd name="T80" fmla="*/ 282 w 916"/>
                <a:gd name="T81" fmla="*/ 648 h 2015"/>
                <a:gd name="T82" fmla="*/ 241 w 916"/>
                <a:gd name="T83" fmla="*/ 589 h 2015"/>
                <a:gd name="T84" fmla="*/ 194 w 916"/>
                <a:gd name="T85" fmla="*/ 535 h 2015"/>
                <a:gd name="T86" fmla="*/ 141 w 916"/>
                <a:gd name="T87" fmla="*/ 486 h 2015"/>
                <a:gd name="T88" fmla="*/ 84 w 916"/>
                <a:gd name="T89" fmla="*/ 442 h 2015"/>
                <a:gd name="T90" fmla="*/ 21 w 916"/>
                <a:gd name="T91" fmla="*/ 406 h 2015"/>
                <a:gd name="T92" fmla="*/ 404 w 916"/>
                <a:gd name="T93" fmla="*/ 342 h 2015"/>
                <a:gd name="T94" fmla="*/ 379 w 916"/>
                <a:gd name="T95" fmla="*/ 0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16" h="2015">
                  <a:moveTo>
                    <a:pt x="379" y="0"/>
                  </a:moveTo>
                  <a:lnTo>
                    <a:pt x="458" y="58"/>
                  </a:lnTo>
                  <a:lnTo>
                    <a:pt x="533" y="120"/>
                  </a:lnTo>
                  <a:lnTo>
                    <a:pt x="601" y="188"/>
                  </a:lnTo>
                  <a:lnTo>
                    <a:pt x="663" y="262"/>
                  </a:lnTo>
                  <a:lnTo>
                    <a:pt x="719" y="341"/>
                  </a:lnTo>
                  <a:lnTo>
                    <a:pt x="769" y="424"/>
                  </a:lnTo>
                  <a:lnTo>
                    <a:pt x="813" y="512"/>
                  </a:lnTo>
                  <a:lnTo>
                    <a:pt x="850" y="603"/>
                  </a:lnTo>
                  <a:lnTo>
                    <a:pt x="878" y="698"/>
                  </a:lnTo>
                  <a:lnTo>
                    <a:pt x="900" y="795"/>
                  </a:lnTo>
                  <a:lnTo>
                    <a:pt x="912" y="897"/>
                  </a:lnTo>
                  <a:lnTo>
                    <a:pt x="916" y="1000"/>
                  </a:lnTo>
                  <a:lnTo>
                    <a:pt x="912" y="1106"/>
                  </a:lnTo>
                  <a:lnTo>
                    <a:pt x="898" y="1209"/>
                  </a:lnTo>
                  <a:lnTo>
                    <a:pt x="877" y="1309"/>
                  </a:lnTo>
                  <a:lnTo>
                    <a:pt x="847" y="1406"/>
                  </a:lnTo>
                  <a:lnTo>
                    <a:pt x="807" y="1498"/>
                  </a:lnTo>
                  <a:lnTo>
                    <a:pt x="762" y="1588"/>
                  </a:lnTo>
                  <a:lnTo>
                    <a:pt x="710" y="1672"/>
                  </a:lnTo>
                  <a:lnTo>
                    <a:pt x="651" y="1753"/>
                  </a:lnTo>
                  <a:lnTo>
                    <a:pt x="586" y="1827"/>
                  </a:lnTo>
                  <a:lnTo>
                    <a:pt x="514" y="1895"/>
                  </a:lnTo>
                  <a:lnTo>
                    <a:pt x="437" y="1959"/>
                  </a:lnTo>
                  <a:lnTo>
                    <a:pt x="355" y="2015"/>
                  </a:lnTo>
                  <a:lnTo>
                    <a:pt x="0" y="1890"/>
                  </a:lnTo>
                  <a:lnTo>
                    <a:pt x="84" y="1556"/>
                  </a:lnTo>
                  <a:lnTo>
                    <a:pt x="141" y="1513"/>
                  </a:lnTo>
                  <a:lnTo>
                    <a:pt x="194" y="1465"/>
                  </a:lnTo>
                  <a:lnTo>
                    <a:pt x="241" y="1410"/>
                  </a:lnTo>
                  <a:lnTo>
                    <a:pt x="282" y="1351"/>
                  </a:lnTo>
                  <a:lnTo>
                    <a:pt x="317" y="1288"/>
                  </a:lnTo>
                  <a:lnTo>
                    <a:pt x="346" y="1221"/>
                  </a:lnTo>
                  <a:lnTo>
                    <a:pt x="366" y="1150"/>
                  </a:lnTo>
                  <a:lnTo>
                    <a:pt x="378" y="1076"/>
                  </a:lnTo>
                  <a:lnTo>
                    <a:pt x="382" y="1000"/>
                  </a:lnTo>
                  <a:lnTo>
                    <a:pt x="378" y="923"/>
                  </a:lnTo>
                  <a:lnTo>
                    <a:pt x="366" y="850"/>
                  </a:lnTo>
                  <a:lnTo>
                    <a:pt x="346" y="779"/>
                  </a:lnTo>
                  <a:lnTo>
                    <a:pt x="317" y="712"/>
                  </a:lnTo>
                  <a:lnTo>
                    <a:pt x="282" y="648"/>
                  </a:lnTo>
                  <a:lnTo>
                    <a:pt x="241" y="589"/>
                  </a:lnTo>
                  <a:lnTo>
                    <a:pt x="194" y="535"/>
                  </a:lnTo>
                  <a:lnTo>
                    <a:pt x="141" y="486"/>
                  </a:lnTo>
                  <a:lnTo>
                    <a:pt x="84" y="442"/>
                  </a:lnTo>
                  <a:lnTo>
                    <a:pt x="21" y="406"/>
                  </a:lnTo>
                  <a:lnTo>
                    <a:pt x="404" y="342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29B5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000">
                <a:solidFill>
                  <a:srgbClr val="FFFFFF"/>
                </a:solidFill>
                <a:latin typeface="Lato" panose="020B0604020202020204" charset="0"/>
                <a:sym typeface="Gill Sans" charset="0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E96364B-7621-42AA-A7BF-DD8441D87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224" y="4069267"/>
              <a:ext cx="1618441" cy="771947"/>
            </a:xfrm>
            <a:custGeom>
              <a:avLst/>
              <a:gdLst>
                <a:gd name="T0" fmla="*/ 397 w 1356"/>
                <a:gd name="T1" fmla="*/ 0 h 656"/>
                <a:gd name="T2" fmla="*/ 461 w 1356"/>
                <a:gd name="T3" fmla="*/ 35 h 656"/>
                <a:gd name="T4" fmla="*/ 526 w 1356"/>
                <a:gd name="T5" fmla="*/ 64 h 656"/>
                <a:gd name="T6" fmla="*/ 594 w 1356"/>
                <a:gd name="T7" fmla="*/ 89 h 656"/>
                <a:gd name="T8" fmla="*/ 663 w 1356"/>
                <a:gd name="T9" fmla="*/ 109 h 656"/>
                <a:gd name="T10" fmla="*/ 731 w 1356"/>
                <a:gd name="T11" fmla="*/ 120 h 656"/>
                <a:gd name="T12" fmla="*/ 801 w 1356"/>
                <a:gd name="T13" fmla="*/ 123 h 656"/>
                <a:gd name="T14" fmla="*/ 875 w 1356"/>
                <a:gd name="T15" fmla="*/ 118 h 656"/>
                <a:gd name="T16" fmla="*/ 946 w 1356"/>
                <a:gd name="T17" fmla="*/ 106 h 656"/>
                <a:gd name="T18" fmla="*/ 1014 w 1356"/>
                <a:gd name="T19" fmla="*/ 88 h 656"/>
                <a:gd name="T20" fmla="*/ 1080 w 1356"/>
                <a:gd name="T21" fmla="*/ 62 h 656"/>
                <a:gd name="T22" fmla="*/ 996 w 1356"/>
                <a:gd name="T23" fmla="*/ 394 h 656"/>
                <a:gd name="T24" fmla="*/ 1356 w 1356"/>
                <a:gd name="T25" fmla="*/ 520 h 656"/>
                <a:gd name="T26" fmla="*/ 1271 w 1356"/>
                <a:gd name="T27" fmla="*/ 561 h 656"/>
                <a:gd name="T28" fmla="*/ 1181 w 1356"/>
                <a:gd name="T29" fmla="*/ 594 h 656"/>
                <a:gd name="T30" fmla="*/ 1090 w 1356"/>
                <a:gd name="T31" fmla="*/ 620 h 656"/>
                <a:gd name="T32" fmla="*/ 996 w 1356"/>
                <a:gd name="T33" fmla="*/ 639 h 656"/>
                <a:gd name="T34" fmla="*/ 899 w 1356"/>
                <a:gd name="T35" fmla="*/ 651 h 656"/>
                <a:gd name="T36" fmla="*/ 801 w 1356"/>
                <a:gd name="T37" fmla="*/ 656 h 656"/>
                <a:gd name="T38" fmla="*/ 716 w 1356"/>
                <a:gd name="T39" fmla="*/ 653 h 656"/>
                <a:gd name="T40" fmla="*/ 631 w 1356"/>
                <a:gd name="T41" fmla="*/ 644 h 656"/>
                <a:gd name="T42" fmla="*/ 547 w 1356"/>
                <a:gd name="T43" fmla="*/ 629 h 656"/>
                <a:gd name="T44" fmla="*/ 537 w 1356"/>
                <a:gd name="T45" fmla="*/ 626 h 656"/>
                <a:gd name="T46" fmla="*/ 440 w 1356"/>
                <a:gd name="T47" fmla="*/ 598 h 656"/>
                <a:gd name="T48" fmla="*/ 346 w 1356"/>
                <a:gd name="T49" fmla="*/ 567 h 656"/>
                <a:gd name="T50" fmla="*/ 256 w 1356"/>
                <a:gd name="T51" fmla="*/ 527 h 656"/>
                <a:gd name="T52" fmla="*/ 168 w 1356"/>
                <a:gd name="T53" fmla="*/ 483 h 656"/>
                <a:gd name="T54" fmla="*/ 85 w 1356"/>
                <a:gd name="T55" fmla="*/ 435 h 656"/>
                <a:gd name="T56" fmla="*/ 4 w 1356"/>
                <a:gd name="T57" fmla="*/ 383 h 656"/>
                <a:gd name="T58" fmla="*/ 0 w 1356"/>
                <a:gd name="T59" fmla="*/ 43 h 656"/>
                <a:gd name="T60" fmla="*/ 397 w 1356"/>
                <a:gd name="T61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56" h="656">
                  <a:moveTo>
                    <a:pt x="397" y="0"/>
                  </a:moveTo>
                  <a:lnTo>
                    <a:pt x="461" y="35"/>
                  </a:lnTo>
                  <a:lnTo>
                    <a:pt x="526" y="64"/>
                  </a:lnTo>
                  <a:lnTo>
                    <a:pt x="594" y="89"/>
                  </a:lnTo>
                  <a:lnTo>
                    <a:pt x="663" y="109"/>
                  </a:lnTo>
                  <a:lnTo>
                    <a:pt x="731" y="120"/>
                  </a:lnTo>
                  <a:lnTo>
                    <a:pt x="801" y="123"/>
                  </a:lnTo>
                  <a:lnTo>
                    <a:pt x="875" y="118"/>
                  </a:lnTo>
                  <a:lnTo>
                    <a:pt x="946" y="106"/>
                  </a:lnTo>
                  <a:lnTo>
                    <a:pt x="1014" y="88"/>
                  </a:lnTo>
                  <a:lnTo>
                    <a:pt x="1080" y="62"/>
                  </a:lnTo>
                  <a:lnTo>
                    <a:pt x="996" y="394"/>
                  </a:lnTo>
                  <a:lnTo>
                    <a:pt x="1356" y="520"/>
                  </a:lnTo>
                  <a:lnTo>
                    <a:pt x="1271" y="561"/>
                  </a:lnTo>
                  <a:lnTo>
                    <a:pt x="1181" y="594"/>
                  </a:lnTo>
                  <a:lnTo>
                    <a:pt x="1090" y="620"/>
                  </a:lnTo>
                  <a:lnTo>
                    <a:pt x="996" y="639"/>
                  </a:lnTo>
                  <a:lnTo>
                    <a:pt x="899" y="651"/>
                  </a:lnTo>
                  <a:lnTo>
                    <a:pt x="801" y="656"/>
                  </a:lnTo>
                  <a:lnTo>
                    <a:pt x="716" y="653"/>
                  </a:lnTo>
                  <a:lnTo>
                    <a:pt x="631" y="644"/>
                  </a:lnTo>
                  <a:lnTo>
                    <a:pt x="547" y="629"/>
                  </a:lnTo>
                  <a:lnTo>
                    <a:pt x="537" y="626"/>
                  </a:lnTo>
                  <a:lnTo>
                    <a:pt x="440" y="598"/>
                  </a:lnTo>
                  <a:lnTo>
                    <a:pt x="346" y="567"/>
                  </a:lnTo>
                  <a:lnTo>
                    <a:pt x="256" y="527"/>
                  </a:lnTo>
                  <a:lnTo>
                    <a:pt x="168" y="483"/>
                  </a:lnTo>
                  <a:lnTo>
                    <a:pt x="85" y="435"/>
                  </a:lnTo>
                  <a:lnTo>
                    <a:pt x="4" y="383"/>
                  </a:lnTo>
                  <a:lnTo>
                    <a:pt x="0" y="43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29B5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000">
                <a:solidFill>
                  <a:srgbClr val="FFFFFF"/>
                </a:solidFill>
                <a:latin typeface="Lato" panose="020B0604020202020204" charset="0"/>
                <a:sym typeface="Gill Sans" charset="0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6803362-7AC1-48C4-B57E-3412A0FE4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137" y="2472419"/>
              <a:ext cx="1849988" cy="1981645"/>
            </a:xfrm>
            <a:custGeom>
              <a:avLst/>
              <a:gdLst>
                <a:gd name="T0" fmla="*/ 359 w 1550"/>
                <a:gd name="T1" fmla="*/ 0 h 1684"/>
                <a:gd name="T2" fmla="*/ 409 w 1550"/>
                <a:gd name="T3" fmla="*/ 48 h 1684"/>
                <a:gd name="T4" fmla="*/ 464 w 1550"/>
                <a:gd name="T5" fmla="*/ 104 h 1684"/>
                <a:gd name="T6" fmla="*/ 523 w 1550"/>
                <a:gd name="T7" fmla="*/ 165 h 1684"/>
                <a:gd name="T8" fmla="*/ 585 w 1550"/>
                <a:gd name="T9" fmla="*/ 235 h 1684"/>
                <a:gd name="T10" fmla="*/ 650 w 1550"/>
                <a:gd name="T11" fmla="*/ 310 h 1684"/>
                <a:gd name="T12" fmla="*/ 720 w 1550"/>
                <a:gd name="T13" fmla="*/ 392 h 1684"/>
                <a:gd name="T14" fmla="*/ 796 w 1550"/>
                <a:gd name="T15" fmla="*/ 486 h 1684"/>
                <a:gd name="T16" fmla="*/ 870 w 1550"/>
                <a:gd name="T17" fmla="*/ 580 h 1684"/>
                <a:gd name="T18" fmla="*/ 942 w 1550"/>
                <a:gd name="T19" fmla="*/ 668 h 1684"/>
                <a:gd name="T20" fmla="*/ 1013 w 1550"/>
                <a:gd name="T21" fmla="*/ 756 h 1684"/>
                <a:gd name="T22" fmla="*/ 1084 w 1550"/>
                <a:gd name="T23" fmla="*/ 842 h 1684"/>
                <a:gd name="T24" fmla="*/ 1159 w 1550"/>
                <a:gd name="T25" fmla="*/ 927 h 1684"/>
                <a:gd name="T26" fmla="*/ 1233 w 1550"/>
                <a:gd name="T27" fmla="*/ 1009 h 1684"/>
                <a:gd name="T28" fmla="*/ 1309 w 1550"/>
                <a:gd name="T29" fmla="*/ 1087 h 1684"/>
                <a:gd name="T30" fmla="*/ 1388 w 1550"/>
                <a:gd name="T31" fmla="*/ 1162 h 1684"/>
                <a:gd name="T32" fmla="*/ 1468 w 1550"/>
                <a:gd name="T33" fmla="*/ 1230 h 1684"/>
                <a:gd name="T34" fmla="*/ 1550 w 1550"/>
                <a:gd name="T35" fmla="*/ 1292 h 1684"/>
                <a:gd name="T36" fmla="*/ 1178 w 1550"/>
                <a:gd name="T37" fmla="*/ 1331 h 1684"/>
                <a:gd name="T38" fmla="*/ 1183 w 1550"/>
                <a:gd name="T39" fmla="*/ 1684 h 1684"/>
                <a:gd name="T40" fmla="*/ 1078 w 1550"/>
                <a:gd name="T41" fmla="*/ 1599 h 1684"/>
                <a:gd name="T42" fmla="*/ 978 w 1550"/>
                <a:gd name="T43" fmla="*/ 1510 h 1684"/>
                <a:gd name="T44" fmla="*/ 883 w 1550"/>
                <a:gd name="T45" fmla="*/ 1415 h 1684"/>
                <a:gd name="T46" fmla="*/ 790 w 1550"/>
                <a:gd name="T47" fmla="*/ 1316 h 1684"/>
                <a:gd name="T48" fmla="*/ 702 w 1550"/>
                <a:gd name="T49" fmla="*/ 1216 h 1684"/>
                <a:gd name="T50" fmla="*/ 617 w 1550"/>
                <a:gd name="T51" fmla="*/ 1115 h 1684"/>
                <a:gd name="T52" fmla="*/ 534 w 1550"/>
                <a:gd name="T53" fmla="*/ 1013 h 1684"/>
                <a:gd name="T54" fmla="*/ 453 w 1550"/>
                <a:gd name="T55" fmla="*/ 912 h 1684"/>
                <a:gd name="T56" fmla="*/ 380 w 1550"/>
                <a:gd name="T57" fmla="*/ 819 h 1684"/>
                <a:gd name="T58" fmla="*/ 308 w 1550"/>
                <a:gd name="T59" fmla="*/ 732 h 1684"/>
                <a:gd name="T60" fmla="*/ 249 w 1550"/>
                <a:gd name="T61" fmla="*/ 659 h 1684"/>
                <a:gd name="T62" fmla="*/ 191 w 1550"/>
                <a:gd name="T63" fmla="*/ 594 h 1684"/>
                <a:gd name="T64" fmla="*/ 139 w 1550"/>
                <a:gd name="T65" fmla="*/ 536 h 1684"/>
                <a:gd name="T66" fmla="*/ 89 w 1550"/>
                <a:gd name="T67" fmla="*/ 483 h 1684"/>
                <a:gd name="T68" fmla="*/ 45 w 1550"/>
                <a:gd name="T69" fmla="*/ 438 h 1684"/>
                <a:gd name="T70" fmla="*/ 4 w 1550"/>
                <a:gd name="T71" fmla="*/ 398 h 1684"/>
                <a:gd name="T72" fmla="*/ 0 w 1550"/>
                <a:gd name="T73" fmla="*/ 38 h 1684"/>
                <a:gd name="T74" fmla="*/ 359 w 1550"/>
                <a:gd name="T75" fmla="*/ 0 h 1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50" h="1684">
                  <a:moveTo>
                    <a:pt x="359" y="0"/>
                  </a:moveTo>
                  <a:lnTo>
                    <a:pt x="409" y="48"/>
                  </a:lnTo>
                  <a:lnTo>
                    <a:pt x="464" y="104"/>
                  </a:lnTo>
                  <a:lnTo>
                    <a:pt x="523" y="165"/>
                  </a:lnTo>
                  <a:lnTo>
                    <a:pt x="585" y="235"/>
                  </a:lnTo>
                  <a:lnTo>
                    <a:pt x="650" y="310"/>
                  </a:lnTo>
                  <a:lnTo>
                    <a:pt x="720" y="392"/>
                  </a:lnTo>
                  <a:lnTo>
                    <a:pt x="796" y="486"/>
                  </a:lnTo>
                  <a:lnTo>
                    <a:pt x="870" y="580"/>
                  </a:lnTo>
                  <a:lnTo>
                    <a:pt x="942" y="668"/>
                  </a:lnTo>
                  <a:lnTo>
                    <a:pt x="1013" y="756"/>
                  </a:lnTo>
                  <a:lnTo>
                    <a:pt x="1084" y="842"/>
                  </a:lnTo>
                  <a:lnTo>
                    <a:pt x="1159" y="927"/>
                  </a:lnTo>
                  <a:lnTo>
                    <a:pt x="1233" y="1009"/>
                  </a:lnTo>
                  <a:lnTo>
                    <a:pt x="1309" y="1087"/>
                  </a:lnTo>
                  <a:lnTo>
                    <a:pt x="1388" y="1162"/>
                  </a:lnTo>
                  <a:lnTo>
                    <a:pt x="1468" y="1230"/>
                  </a:lnTo>
                  <a:lnTo>
                    <a:pt x="1550" y="1292"/>
                  </a:lnTo>
                  <a:lnTo>
                    <a:pt x="1178" y="1331"/>
                  </a:lnTo>
                  <a:lnTo>
                    <a:pt x="1183" y="1684"/>
                  </a:lnTo>
                  <a:lnTo>
                    <a:pt x="1078" y="1599"/>
                  </a:lnTo>
                  <a:lnTo>
                    <a:pt x="978" y="1510"/>
                  </a:lnTo>
                  <a:lnTo>
                    <a:pt x="883" y="1415"/>
                  </a:lnTo>
                  <a:lnTo>
                    <a:pt x="790" y="1316"/>
                  </a:lnTo>
                  <a:lnTo>
                    <a:pt x="702" y="1216"/>
                  </a:lnTo>
                  <a:lnTo>
                    <a:pt x="617" y="1115"/>
                  </a:lnTo>
                  <a:lnTo>
                    <a:pt x="534" y="1013"/>
                  </a:lnTo>
                  <a:lnTo>
                    <a:pt x="453" y="912"/>
                  </a:lnTo>
                  <a:lnTo>
                    <a:pt x="380" y="819"/>
                  </a:lnTo>
                  <a:lnTo>
                    <a:pt x="308" y="732"/>
                  </a:lnTo>
                  <a:lnTo>
                    <a:pt x="249" y="659"/>
                  </a:lnTo>
                  <a:lnTo>
                    <a:pt x="191" y="594"/>
                  </a:lnTo>
                  <a:lnTo>
                    <a:pt x="139" y="536"/>
                  </a:lnTo>
                  <a:lnTo>
                    <a:pt x="89" y="483"/>
                  </a:lnTo>
                  <a:lnTo>
                    <a:pt x="45" y="438"/>
                  </a:lnTo>
                  <a:lnTo>
                    <a:pt x="4" y="398"/>
                  </a:lnTo>
                  <a:lnTo>
                    <a:pt x="0" y="38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24323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sz="2000" kern="0">
                <a:solidFill>
                  <a:prstClr val="black"/>
                </a:solidFill>
                <a:highlight>
                  <a:srgbClr val="92021C"/>
                </a:highlight>
                <a:latin typeface="Lato" panose="020B0604020202020204" charset="0"/>
                <a:sym typeface="Gill Sans" charset="0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514993F5-6B87-4755-B0A9-3998525C5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83" y="2510075"/>
              <a:ext cx="1507442" cy="1668630"/>
            </a:xfrm>
            <a:custGeom>
              <a:avLst/>
              <a:gdLst>
                <a:gd name="T0" fmla="*/ 877 w 1263"/>
                <a:gd name="T1" fmla="*/ 0 h 1418"/>
                <a:gd name="T2" fmla="*/ 1263 w 1263"/>
                <a:gd name="T3" fmla="*/ 56 h 1418"/>
                <a:gd name="T4" fmla="*/ 1247 w 1263"/>
                <a:gd name="T5" fmla="*/ 387 h 1418"/>
                <a:gd name="T6" fmla="*/ 1162 w 1263"/>
                <a:gd name="T7" fmla="*/ 460 h 1418"/>
                <a:gd name="T8" fmla="*/ 1075 w 1263"/>
                <a:gd name="T9" fmla="*/ 540 h 1418"/>
                <a:gd name="T10" fmla="*/ 989 w 1263"/>
                <a:gd name="T11" fmla="*/ 631 h 1418"/>
                <a:gd name="T12" fmla="*/ 899 w 1263"/>
                <a:gd name="T13" fmla="*/ 728 h 1418"/>
                <a:gd name="T14" fmla="*/ 808 w 1263"/>
                <a:gd name="T15" fmla="*/ 836 h 1418"/>
                <a:gd name="T16" fmla="*/ 714 w 1263"/>
                <a:gd name="T17" fmla="*/ 952 h 1418"/>
                <a:gd name="T18" fmla="*/ 619 w 1263"/>
                <a:gd name="T19" fmla="*/ 1077 h 1418"/>
                <a:gd name="T20" fmla="*/ 546 w 1263"/>
                <a:gd name="T21" fmla="*/ 1174 h 1418"/>
                <a:gd name="T22" fmla="*/ 473 w 1263"/>
                <a:gd name="T23" fmla="*/ 1261 h 1418"/>
                <a:gd name="T24" fmla="*/ 405 w 1263"/>
                <a:gd name="T25" fmla="*/ 1343 h 1418"/>
                <a:gd name="T26" fmla="*/ 338 w 1263"/>
                <a:gd name="T27" fmla="*/ 1418 h 1418"/>
                <a:gd name="T28" fmla="*/ 358 w 1263"/>
                <a:gd name="T29" fmla="*/ 1048 h 1418"/>
                <a:gd name="T30" fmla="*/ 0 w 1263"/>
                <a:gd name="T31" fmla="*/ 996 h 1418"/>
                <a:gd name="T32" fmla="*/ 61 w 1263"/>
                <a:gd name="T33" fmla="*/ 925 h 1418"/>
                <a:gd name="T34" fmla="*/ 124 w 1263"/>
                <a:gd name="T35" fmla="*/ 846 h 1418"/>
                <a:gd name="T36" fmla="*/ 191 w 1263"/>
                <a:gd name="T37" fmla="*/ 759 h 1418"/>
                <a:gd name="T38" fmla="*/ 294 w 1263"/>
                <a:gd name="T39" fmla="*/ 625 h 1418"/>
                <a:gd name="T40" fmla="*/ 394 w 1263"/>
                <a:gd name="T41" fmla="*/ 500 h 1418"/>
                <a:gd name="T42" fmla="*/ 493 w 1263"/>
                <a:gd name="T43" fmla="*/ 383 h 1418"/>
                <a:gd name="T44" fmla="*/ 590 w 1263"/>
                <a:gd name="T45" fmla="*/ 275 h 1418"/>
                <a:gd name="T46" fmla="*/ 687 w 1263"/>
                <a:gd name="T47" fmla="*/ 175 h 1418"/>
                <a:gd name="T48" fmla="*/ 783 w 1263"/>
                <a:gd name="T49" fmla="*/ 83 h 1418"/>
                <a:gd name="T50" fmla="*/ 877 w 1263"/>
                <a:gd name="T51" fmla="*/ 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63" h="1418">
                  <a:moveTo>
                    <a:pt x="877" y="0"/>
                  </a:moveTo>
                  <a:lnTo>
                    <a:pt x="1263" y="56"/>
                  </a:lnTo>
                  <a:lnTo>
                    <a:pt x="1247" y="387"/>
                  </a:lnTo>
                  <a:lnTo>
                    <a:pt x="1162" y="460"/>
                  </a:lnTo>
                  <a:lnTo>
                    <a:pt x="1075" y="540"/>
                  </a:lnTo>
                  <a:lnTo>
                    <a:pt x="989" y="631"/>
                  </a:lnTo>
                  <a:lnTo>
                    <a:pt x="899" y="728"/>
                  </a:lnTo>
                  <a:lnTo>
                    <a:pt x="808" y="836"/>
                  </a:lnTo>
                  <a:lnTo>
                    <a:pt x="714" y="952"/>
                  </a:lnTo>
                  <a:lnTo>
                    <a:pt x="619" y="1077"/>
                  </a:lnTo>
                  <a:lnTo>
                    <a:pt x="546" y="1174"/>
                  </a:lnTo>
                  <a:lnTo>
                    <a:pt x="473" y="1261"/>
                  </a:lnTo>
                  <a:lnTo>
                    <a:pt x="405" y="1343"/>
                  </a:lnTo>
                  <a:lnTo>
                    <a:pt x="338" y="1418"/>
                  </a:lnTo>
                  <a:lnTo>
                    <a:pt x="358" y="1048"/>
                  </a:lnTo>
                  <a:lnTo>
                    <a:pt x="0" y="996"/>
                  </a:lnTo>
                  <a:lnTo>
                    <a:pt x="61" y="925"/>
                  </a:lnTo>
                  <a:lnTo>
                    <a:pt x="124" y="846"/>
                  </a:lnTo>
                  <a:lnTo>
                    <a:pt x="191" y="759"/>
                  </a:lnTo>
                  <a:lnTo>
                    <a:pt x="294" y="625"/>
                  </a:lnTo>
                  <a:lnTo>
                    <a:pt x="394" y="500"/>
                  </a:lnTo>
                  <a:lnTo>
                    <a:pt x="493" y="383"/>
                  </a:lnTo>
                  <a:lnTo>
                    <a:pt x="590" y="275"/>
                  </a:lnTo>
                  <a:lnTo>
                    <a:pt x="687" y="175"/>
                  </a:lnTo>
                  <a:lnTo>
                    <a:pt x="783" y="83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29B5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000">
                <a:solidFill>
                  <a:srgbClr val="FFFFFF"/>
                </a:solidFill>
                <a:latin typeface="Lato" panose="020B0604020202020204" charset="0"/>
                <a:sym typeface="Gill Sans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C17A03-AF45-451D-8180-E088DB36112B}"/>
                </a:ext>
              </a:extLst>
            </p:cNvPr>
            <p:cNvSpPr txBox="1"/>
            <p:nvPr/>
          </p:nvSpPr>
          <p:spPr>
            <a:xfrm rot="21323069">
              <a:off x="4063365" y="2406879"/>
              <a:ext cx="1010278" cy="366481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711411"/>
                </a:avLst>
              </a:prstTxWarp>
              <a:spAutoFit/>
            </a:bodyPr>
            <a:lstStyle/>
            <a:p>
              <a:pPr defTabSz="1218987"/>
              <a:r>
                <a:rPr lang="en-IN" sz="1400" b="1">
                  <a:solidFill>
                    <a:prstClr val="white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Develop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AF1A128-5E66-45D1-BB47-6EA0F823FE45}"/>
                </a:ext>
              </a:extLst>
            </p:cNvPr>
            <p:cNvSpPr txBox="1"/>
            <p:nvPr/>
          </p:nvSpPr>
          <p:spPr>
            <a:xfrm rot="2756070">
              <a:off x="5363019" y="2740983"/>
              <a:ext cx="5918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987"/>
              <a:r>
                <a:rPr lang="en-IN" sz="1400" b="1">
                  <a:solidFill>
                    <a:prstClr val="white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Plan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9A3BC5-CDCE-42B6-9C87-47D6F20F2E20}"/>
                </a:ext>
              </a:extLst>
            </p:cNvPr>
            <p:cNvSpPr txBox="1"/>
            <p:nvPr/>
          </p:nvSpPr>
          <p:spPr>
            <a:xfrm rot="18522862">
              <a:off x="5876339" y="3092338"/>
              <a:ext cx="9076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987"/>
              <a:r>
                <a:rPr lang="en-IN" sz="1400" b="1">
                  <a:solidFill>
                    <a:srgbClr val="FFFFFF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Release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1115F4B-D9A7-4DF1-9911-475A0F978B95}"/>
                </a:ext>
              </a:extLst>
            </p:cNvPr>
            <p:cNvSpPr txBox="1"/>
            <p:nvPr/>
          </p:nvSpPr>
          <p:spPr>
            <a:xfrm>
              <a:off x="7239449" y="2379217"/>
              <a:ext cx="1010278" cy="366481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711411"/>
                </a:avLst>
              </a:prstTxWarp>
              <a:spAutoFit/>
            </a:bodyPr>
            <a:lstStyle/>
            <a:p>
              <a:pPr algn="ctr" defTabSz="1218987"/>
              <a:r>
                <a:rPr lang="en-IN" sz="1400" b="1">
                  <a:solidFill>
                    <a:srgbClr val="FFFFFF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Deploy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4652F5F-2271-4437-AEAD-6A0795DB7B2C}"/>
                </a:ext>
              </a:extLst>
            </p:cNvPr>
            <p:cNvSpPr txBox="1"/>
            <p:nvPr/>
          </p:nvSpPr>
          <p:spPr>
            <a:xfrm rot="5882481">
              <a:off x="7998982" y="3191118"/>
              <a:ext cx="996065" cy="636161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711411"/>
                </a:avLst>
              </a:prstTxWarp>
              <a:spAutoFit/>
            </a:bodyPr>
            <a:lstStyle/>
            <a:p>
              <a:pPr algn="ctr" defTabSz="1218987"/>
              <a:r>
                <a:rPr lang="en-IN" sz="1400" b="1">
                  <a:solidFill>
                    <a:srgbClr val="FFFFFF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Operate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31A3BE3-9DC6-41E9-A0A8-5D26A1E09074}"/>
                </a:ext>
              </a:extLst>
            </p:cNvPr>
            <p:cNvSpPr txBox="1"/>
            <p:nvPr/>
          </p:nvSpPr>
          <p:spPr>
            <a:xfrm rot="1087037">
              <a:off x="6918543" y="4178085"/>
              <a:ext cx="1138356" cy="357392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 defTabSz="1218987"/>
              <a:r>
                <a:rPr lang="en-IN" sz="1400" b="1">
                  <a:solidFill>
                    <a:srgbClr val="FFFFFF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Monitor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1FC411-625C-4ADA-86CB-58DB219B6AEF}"/>
                </a:ext>
              </a:extLst>
            </p:cNvPr>
            <p:cNvSpPr txBox="1"/>
            <p:nvPr/>
          </p:nvSpPr>
          <p:spPr>
            <a:xfrm rot="1941765">
              <a:off x="3773999" y="3991398"/>
              <a:ext cx="1010278" cy="366481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 defTabSz="1218987"/>
              <a:r>
                <a:rPr lang="en-IN" sz="1400" b="1">
                  <a:solidFill>
                    <a:prstClr val="white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Env </a:t>
              </a:r>
            </a:p>
            <a:p>
              <a:pPr algn="ctr" defTabSz="1218987"/>
              <a:r>
                <a:rPr lang="en-IN" sz="1400" b="1" err="1">
                  <a:solidFill>
                    <a:prstClr val="white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mgmnt</a:t>
              </a:r>
              <a:endParaRPr lang="en-IN" sz="1400" b="1">
                <a:solidFill>
                  <a:prstClr val="white"/>
                </a:solidFill>
                <a:latin typeface="Poppins" panose="00000500000000000000" pitchFamily="2" charset="0"/>
                <a:cs typeface="Poppins" panose="00000500000000000000" pitchFamily="2" charset="0"/>
                <a:sym typeface="Gill Sans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E36F1E-556A-4FB3-8B69-BB34B5556853}"/>
                </a:ext>
              </a:extLst>
            </p:cNvPr>
            <p:cNvSpPr txBox="1"/>
            <p:nvPr/>
          </p:nvSpPr>
          <p:spPr>
            <a:xfrm rot="16200000">
              <a:off x="3224019" y="3285207"/>
              <a:ext cx="1119985" cy="371711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711411"/>
                </a:avLst>
              </a:prstTxWarp>
              <a:spAutoFit/>
            </a:bodyPr>
            <a:lstStyle/>
            <a:p>
              <a:pPr algn="ctr" defTabSz="1218987"/>
              <a:r>
                <a:rPr lang="en-IN" sz="1400" b="1">
                  <a:solidFill>
                    <a:prstClr val="white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Build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E1ED22A-F229-4D12-BFD4-2E2132FA983D}"/>
                </a:ext>
              </a:extLst>
            </p:cNvPr>
            <p:cNvSpPr txBox="1"/>
            <p:nvPr/>
          </p:nvSpPr>
          <p:spPr>
            <a:xfrm rot="19614549">
              <a:off x="4785475" y="3967928"/>
              <a:ext cx="1010278" cy="366481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 defTabSz="1218987"/>
              <a:r>
                <a:rPr lang="en-IN" sz="1400" b="1">
                  <a:solidFill>
                    <a:prstClr val="white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Test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EE85F5-B2B0-4D33-95C8-211D99A8DA34}"/>
                </a:ext>
              </a:extLst>
            </p:cNvPr>
            <p:cNvSpPr txBox="1"/>
            <p:nvPr/>
          </p:nvSpPr>
          <p:spPr>
            <a:xfrm>
              <a:off x="4224472" y="3233184"/>
              <a:ext cx="10454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987"/>
              <a:r>
                <a:rPr lang="en-IN" sz="2400" b="1">
                  <a:solidFill>
                    <a:prstClr val="white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DATA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915E36-96AD-4E82-AE8B-5D66797FC34E}"/>
                </a:ext>
              </a:extLst>
            </p:cNvPr>
            <p:cNvSpPr txBox="1"/>
            <p:nvPr/>
          </p:nvSpPr>
          <p:spPr>
            <a:xfrm>
              <a:off x="7298787" y="3240299"/>
              <a:ext cx="8082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987"/>
              <a:r>
                <a:rPr lang="en-IN" sz="2400" b="1">
                  <a:solidFill>
                    <a:srgbClr val="FFFFFF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OPS</a:t>
              </a: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B5A89881-4517-488F-8BCF-0515B1C3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15733"/>
            <a:ext cx="11334750" cy="291699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FAD3EC0-AF91-49F7-9836-3A20784224A6}"/>
              </a:ext>
            </a:extLst>
          </p:cNvPr>
          <p:cNvGrpSpPr/>
          <p:nvPr userDrawn="1"/>
        </p:nvGrpSpPr>
        <p:grpSpPr>
          <a:xfrm>
            <a:off x="1491940" y="2014663"/>
            <a:ext cx="9202462" cy="2826551"/>
            <a:chOff x="1491940" y="2014663"/>
            <a:chExt cx="9202462" cy="2826551"/>
          </a:xfrm>
        </p:grpSpPr>
        <p:sp>
          <p:nvSpPr>
            <p:cNvPr id="37" name="Chevron 17">
              <a:extLst>
                <a:ext uri="{FF2B5EF4-FFF2-40B4-BE49-F238E27FC236}">
                  <a16:creationId xmlns:a16="http://schemas.microsoft.com/office/drawing/2014/main" id="{76D3B560-B8E4-492D-911A-BE80F1FF23B7}"/>
                </a:ext>
              </a:extLst>
            </p:cNvPr>
            <p:cNvSpPr/>
            <p:nvPr/>
          </p:nvSpPr>
          <p:spPr>
            <a:xfrm>
              <a:off x="1491940" y="3123908"/>
              <a:ext cx="9202462" cy="558328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en-IN" sz="2000" kern="0">
                <a:solidFill>
                  <a:prstClr val="black"/>
                </a:solidFill>
                <a:latin typeface="Lato" panose="020B0604020202020204" charset="0"/>
                <a:cs typeface="Helvetica"/>
                <a:sym typeface="Gill Sans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3C53BD3-9851-4108-9F09-65931FAEF7EA}"/>
                </a:ext>
              </a:extLst>
            </p:cNvPr>
            <p:cNvSpPr txBox="1"/>
            <p:nvPr/>
          </p:nvSpPr>
          <p:spPr>
            <a:xfrm>
              <a:off x="1949677" y="3183860"/>
              <a:ext cx="1183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987"/>
              <a:r>
                <a:rPr lang="en-IN" sz="1200" b="1">
                  <a:solidFill>
                    <a:prstClr val="white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Business</a:t>
              </a:r>
            </a:p>
            <a:p>
              <a:pPr defTabSz="1218987"/>
              <a:r>
                <a:rPr lang="en-IN" sz="1200" b="1">
                  <a:solidFill>
                    <a:prstClr val="white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requirement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17D8FC6-1A47-49E4-B887-5DCE0D5F2DE8}"/>
                </a:ext>
              </a:extLst>
            </p:cNvPr>
            <p:cNvSpPr txBox="1"/>
            <p:nvPr/>
          </p:nvSpPr>
          <p:spPr>
            <a:xfrm>
              <a:off x="9384757" y="3183860"/>
              <a:ext cx="893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987"/>
              <a:r>
                <a:rPr lang="en-IN" sz="1200" b="1">
                  <a:solidFill>
                    <a:prstClr val="white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Business</a:t>
              </a:r>
            </a:p>
            <a:p>
              <a:pPr defTabSz="1218987"/>
              <a:r>
                <a:rPr lang="en-IN" sz="1200" b="1">
                  <a:solidFill>
                    <a:prstClr val="white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value</a:t>
              </a: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82D1982-438F-4473-8584-4C56EC5EC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471" y="3763312"/>
              <a:ext cx="2508823" cy="1077902"/>
            </a:xfrm>
            <a:custGeom>
              <a:avLst/>
              <a:gdLst>
                <a:gd name="connsiteX0" fmla="*/ 597964 w 2508823"/>
                <a:gd name="connsiteY0" fmla="*/ 22358 h 1077902"/>
                <a:gd name="connsiteX1" fmla="*/ 640932 w 2508823"/>
                <a:gd name="connsiteY1" fmla="*/ 97670 h 1077902"/>
                <a:gd name="connsiteX2" fmla="*/ 692254 w 2508823"/>
                <a:gd name="connsiteY2" fmla="*/ 164745 h 1077902"/>
                <a:gd name="connsiteX3" fmla="*/ 751931 w 2508823"/>
                <a:gd name="connsiteY3" fmla="*/ 227113 h 1077902"/>
                <a:gd name="connsiteX4" fmla="*/ 815189 w 2508823"/>
                <a:gd name="connsiteY4" fmla="*/ 282420 h 1077902"/>
                <a:gd name="connsiteX5" fmla="*/ 885608 w 2508823"/>
                <a:gd name="connsiteY5" fmla="*/ 330667 h 1077902"/>
                <a:gd name="connsiteX6" fmla="*/ 961994 w 2508823"/>
                <a:gd name="connsiteY6" fmla="*/ 374206 h 1077902"/>
                <a:gd name="connsiteX7" fmla="*/ 1043155 w 2508823"/>
                <a:gd name="connsiteY7" fmla="*/ 405979 h 1077902"/>
                <a:gd name="connsiteX8" fmla="*/ 1127896 w 2508823"/>
                <a:gd name="connsiteY8" fmla="*/ 430690 h 1077902"/>
                <a:gd name="connsiteX9" fmla="*/ 1215025 w 2508823"/>
                <a:gd name="connsiteY9" fmla="*/ 444811 h 1077902"/>
                <a:gd name="connsiteX10" fmla="*/ 1306112 w 2508823"/>
                <a:gd name="connsiteY10" fmla="*/ 450643 h 1077902"/>
                <a:gd name="connsiteX11" fmla="*/ 1503513 w 2508823"/>
                <a:gd name="connsiteY11" fmla="*/ 756002 h 1077902"/>
                <a:gd name="connsiteX12" fmla="*/ 1342694 w 2508823"/>
                <a:gd name="connsiteY12" fmla="*/ 1076006 h 1077902"/>
                <a:gd name="connsiteX13" fmla="*/ 1306927 w 2508823"/>
                <a:gd name="connsiteY13" fmla="*/ 1077902 h 1077902"/>
                <a:gd name="connsiteX14" fmla="*/ 1183993 w 2508823"/>
                <a:gd name="connsiteY14" fmla="*/ 1072018 h 1077902"/>
                <a:gd name="connsiteX15" fmla="*/ 1064639 w 2508823"/>
                <a:gd name="connsiteY15" fmla="*/ 1056721 h 1077902"/>
                <a:gd name="connsiteX16" fmla="*/ 946478 w 2508823"/>
                <a:gd name="connsiteY16" fmla="*/ 1032009 h 1077902"/>
                <a:gd name="connsiteX17" fmla="*/ 834285 w 2508823"/>
                <a:gd name="connsiteY17" fmla="*/ 997883 h 1077902"/>
                <a:gd name="connsiteX18" fmla="*/ 724479 w 2508823"/>
                <a:gd name="connsiteY18" fmla="*/ 956697 h 1077902"/>
                <a:gd name="connsiteX19" fmla="*/ 620641 w 2508823"/>
                <a:gd name="connsiteY19" fmla="*/ 904920 h 1077902"/>
                <a:gd name="connsiteX20" fmla="*/ 521578 w 2508823"/>
                <a:gd name="connsiteY20" fmla="*/ 846083 h 1077902"/>
                <a:gd name="connsiteX21" fmla="*/ 427288 w 2508823"/>
                <a:gd name="connsiteY21" fmla="*/ 780185 h 1077902"/>
                <a:gd name="connsiteX22" fmla="*/ 338966 w 2508823"/>
                <a:gd name="connsiteY22" fmla="*/ 707226 h 1077902"/>
                <a:gd name="connsiteX23" fmla="*/ 257805 w 2508823"/>
                <a:gd name="connsiteY23" fmla="*/ 627207 h 1077902"/>
                <a:gd name="connsiteX24" fmla="*/ 181418 w 2508823"/>
                <a:gd name="connsiteY24" fmla="*/ 541305 h 1077902"/>
                <a:gd name="connsiteX25" fmla="*/ 114580 w 2508823"/>
                <a:gd name="connsiteY25" fmla="*/ 448342 h 1077902"/>
                <a:gd name="connsiteX26" fmla="*/ 52516 w 2508823"/>
                <a:gd name="connsiteY26" fmla="*/ 350671 h 1077902"/>
                <a:gd name="connsiteX27" fmla="*/ 0 w 2508823"/>
                <a:gd name="connsiteY27" fmla="*/ 249471 h 1077902"/>
                <a:gd name="connsiteX28" fmla="*/ 455933 w 2508823"/>
                <a:gd name="connsiteY28" fmla="*/ 377737 h 1077902"/>
                <a:gd name="connsiteX29" fmla="*/ 2105406 w 2508823"/>
                <a:gd name="connsiteY29" fmla="*/ 0 h 1077902"/>
                <a:gd name="connsiteX30" fmla="*/ 2508823 w 2508823"/>
                <a:gd name="connsiteY30" fmla="*/ 56484 h 1077902"/>
                <a:gd name="connsiteX31" fmla="*/ 2486146 w 2508823"/>
                <a:gd name="connsiteY31" fmla="*/ 513063 h 1077902"/>
                <a:gd name="connsiteX32" fmla="*/ 2409759 w 2508823"/>
                <a:gd name="connsiteY32" fmla="*/ 587198 h 1077902"/>
                <a:gd name="connsiteX33" fmla="*/ 2336953 w 2508823"/>
                <a:gd name="connsiteY33" fmla="*/ 651919 h 1077902"/>
                <a:gd name="connsiteX34" fmla="*/ 2272502 w 2508823"/>
                <a:gd name="connsiteY34" fmla="*/ 708403 h 1077902"/>
                <a:gd name="connsiteX35" fmla="*/ 2209244 w 2508823"/>
                <a:gd name="connsiteY35" fmla="*/ 759003 h 1077902"/>
                <a:gd name="connsiteX36" fmla="*/ 2153148 w 2508823"/>
                <a:gd name="connsiteY36" fmla="*/ 801366 h 1077902"/>
                <a:gd name="connsiteX37" fmla="*/ 2101826 w 2508823"/>
                <a:gd name="connsiteY37" fmla="*/ 837845 h 1077902"/>
                <a:gd name="connsiteX38" fmla="*/ 2058858 w 2508823"/>
                <a:gd name="connsiteY38" fmla="*/ 867264 h 1077902"/>
                <a:gd name="connsiteX39" fmla="*/ 2018278 w 2508823"/>
                <a:gd name="connsiteY39" fmla="*/ 890799 h 1077902"/>
                <a:gd name="connsiteX40" fmla="*/ 1988439 w 2508823"/>
                <a:gd name="connsiteY40" fmla="*/ 908450 h 1077902"/>
                <a:gd name="connsiteX41" fmla="*/ 1960988 w 2508823"/>
                <a:gd name="connsiteY41" fmla="*/ 922571 h 1077902"/>
                <a:gd name="connsiteX42" fmla="*/ 1943085 w 2508823"/>
                <a:gd name="connsiteY42" fmla="*/ 931985 h 1077902"/>
                <a:gd name="connsiteX43" fmla="*/ 1842827 w 2508823"/>
                <a:gd name="connsiteY43" fmla="*/ 976702 h 1077902"/>
                <a:gd name="connsiteX44" fmla="*/ 1740183 w 2508823"/>
                <a:gd name="connsiteY44" fmla="*/ 1012004 h 1077902"/>
                <a:gd name="connsiteX45" fmla="*/ 1635151 w 2508823"/>
                <a:gd name="connsiteY45" fmla="*/ 1040246 h 1077902"/>
                <a:gd name="connsiteX46" fmla="*/ 1526539 w 2508823"/>
                <a:gd name="connsiteY46" fmla="*/ 1061428 h 1077902"/>
                <a:gd name="connsiteX47" fmla="*/ 1474665 w 2508823"/>
                <a:gd name="connsiteY47" fmla="*/ 1066486 h 1077902"/>
                <a:gd name="connsiteX48" fmla="*/ 1634258 w 2508823"/>
                <a:gd name="connsiteY48" fmla="*/ 748923 h 1077902"/>
                <a:gd name="connsiteX49" fmla="*/ 1433963 w 2508823"/>
                <a:gd name="connsiteY49" fmla="*/ 439088 h 1077902"/>
                <a:gd name="connsiteX50" fmla="*/ 1490733 w 2508823"/>
                <a:gd name="connsiteY50" fmla="*/ 429513 h 1077902"/>
                <a:gd name="connsiteX51" fmla="*/ 1579055 w 2508823"/>
                <a:gd name="connsiteY51" fmla="*/ 403625 h 1077902"/>
                <a:gd name="connsiteX52" fmla="*/ 1662603 w 2508823"/>
                <a:gd name="connsiteY52" fmla="*/ 368323 h 1077902"/>
                <a:gd name="connsiteX53" fmla="*/ 1676925 w 2508823"/>
                <a:gd name="connsiteY53" fmla="*/ 361262 h 1077902"/>
                <a:gd name="connsiteX54" fmla="*/ 1687667 w 2508823"/>
                <a:gd name="connsiteY54" fmla="*/ 356555 h 1077902"/>
                <a:gd name="connsiteX55" fmla="*/ 1705570 w 2508823"/>
                <a:gd name="connsiteY55" fmla="*/ 344788 h 1077902"/>
                <a:gd name="connsiteX56" fmla="*/ 1729441 w 2508823"/>
                <a:gd name="connsiteY56" fmla="*/ 329490 h 1077902"/>
                <a:gd name="connsiteX57" fmla="*/ 1758086 w 2508823"/>
                <a:gd name="connsiteY57" fmla="*/ 309485 h 1077902"/>
                <a:gd name="connsiteX58" fmla="*/ 1792699 w 2508823"/>
                <a:gd name="connsiteY58" fmla="*/ 284773 h 1077902"/>
                <a:gd name="connsiteX59" fmla="*/ 1832085 w 2508823"/>
                <a:gd name="connsiteY59" fmla="*/ 254178 h 1077902"/>
                <a:gd name="connsiteX60" fmla="*/ 1877440 w 2508823"/>
                <a:gd name="connsiteY60" fmla="*/ 216522 h 1077902"/>
                <a:gd name="connsiteX61" fmla="*/ 1928762 w 2508823"/>
                <a:gd name="connsiteY61" fmla="*/ 171805 h 1077902"/>
                <a:gd name="connsiteX62" fmla="*/ 1982472 w 2508823"/>
                <a:gd name="connsiteY62" fmla="*/ 122382 h 1077902"/>
                <a:gd name="connsiteX63" fmla="*/ 2042149 w 2508823"/>
                <a:gd name="connsiteY63" fmla="*/ 63545 h 107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508823" h="1077902">
                  <a:moveTo>
                    <a:pt x="597964" y="22358"/>
                  </a:moveTo>
                  <a:lnTo>
                    <a:pt x="640932" y="97670"/>
                  </a:lnTo>
                  <a:lnTo>
                    <a:pt x="692254" y="164745"/>
                  </a:lnTo>
                  <a:lnTo>
                    <a:pt x="751931" y="227113"/>
                  </a:lnTo>
                  <a:lnTo>
                    <a:pt x="815189" y="282420"/>
                  </a:lnTo>
                  <a:lnTo>
                    <a:pt x="885608" y="330667"/>
                  </a:lnTo>
                  <a:lnTo>
                    <a:pt x="961994" y="374206"/>
                  </a:lnTo>
                  <a:lnTo>
                    <a:pt x="1043155" y="405979"/>
                  </a:lnTo>
                  <a:lnTo>
                    <a:pt x="1127896" y="430690"/>
                  </a:lnTo>
                  <a:lnTo>
                    <a:pt x="1215025" y="444811"/>
                  </a:lnTo>
                  <a:lnTo>
                    <a:pt x="1306112" y="450643"/>
                  </a:lnTo>
                  <a:lnTo>
                    <a:pt x="1503513" y="756002"/>
                  </a:lnTo>
                  <a:lnTo>
                    <a:pt x="1342694" y="1076006"/>
                  </a:lnTo>
                  <a:lnTo>
                    <a:pt x="1306927" y="1077902"/>
                  </a:lnTo>
                  <a:lnTo>
                    <a:pt x="1183993" y="1072018"/>
                  </a:lnTo>
                  <a:lnTo>
                    <a:pt x="1064639" y="1056721"/>
                  </a:lnTo>
                  <a:lnTo>
                    <a:pt x="946478" y="1032009"/>
                  </a:lnTo>
                  <a:lnTo>
                    <a:pt x="834285" y="997883"/>
                  </a:lnTo>
                  <a:lnTo>
                    <a:pt x="724479" y="956697"/>
                  </a:lnTo>
                  <a:lnTo>
                    <a:pt x="620641" y="904920"/>
                  </a:lnTo>
                  <a:lnTo>
                    <a:pt x="521578" y="846083"/>
                  </a:lnTo>
                  <a:lnTo>
                    <a:pt x="427288" y="780185"/>
                  </a:lnTo>
                  <a:lnTo>
                    <a:pt x="338966" y="707226"/>
                  </a:lnTo>
                  <a:lnTo>
                    <a:pt x="257805" y="627207"/>
                  </a:lnTo>
                  <a:lnTo>
                    <a:pt x="181418" y="541305"/>
                  </a:lnTo>
                  <a:lnTo>
                    <a:pt x="114580" y="448342"/>
                  </a:lnTo>
                  <a:lnTo>
                    <a:pt x="52516" y="350671"/>
                  </a:lnTo>
                  <a:lnTo>
                    <a:pt x="0" y="249471"/>
                  </a:lnTo>
                  <a:lnTo>
                    <a:pt x="455933" y="377737"/>
                  </a:lnTo>
                  <a:close/>
                  <a:moveTo>
                    <a:pt x="2105406" y="0"/>
                  </a:moveTo>
                  <a:lnTo>
                    <a:pt x="2508823" y="56484"/>
                  </a:lnTo>
                  <a:lnTo>
                    <a:pt x="2486146" y="513063"/>
                  </a:lnTo>
                  <a:lnTo>
                    <a:pt x="2409759" y="587198"/>
                  </a:lnTo>
                  <a:lnTo>
                    <a:pt x="2336953" y="651919"/>
                  </a:lnTo>
                  <a:lnTo>
                    <a:pt x="2272502" y="708403"/>
                  </a:lnTo>
                  <a:lnTo>
                    <a:pt x="2209244" y="759003"/>
                  </a:lnTo>
                  <a:lnTo>
                    <a:pt x="2153148" y="801366"/>
                  </a:lnTo>
                  <a:lnTo>
                    <a:pt x="2101826" y="837845"/>
                  </a:lnTo>
                  <a:lnTo>
                    <a:pt x="2058858" y="867264"/>
                  </a:lnTo>
                  <a:lnTo>
                    <a:pt x="2018278" y="890799"/>
                  </a:lnTo>
                  <a:lnTo>
                    <a:pt x="1988439" y="908450"/>
                  </a:lnTo>
                  <a:lnTo>
                    <a:pt x="1960988" y="922571"/>
                  </a:lnTo>
                  <a:lnTo>
                    <a:pt x="1943085" y="931985"/>
                  </a:lnTo>
                  <a:lnTo>
                    <a:pt x="1842827" y="976702"/>
                  </a:lnTo>
                  <a:lnTo>
                    <a:pt x="1740183" y="1012004"/>
                  </a:lnTo>
                  <a:lnTo>
                    <a:pt x="1635151" y="1040246"/>
                  </a:lnTo>
                  <a:lnTo>
                    <a:pt x="1526539" y="1061428"/>
                  </a:lnTo>
                  <a:lnTo>
                    <a:pt x="1474665" y="1066486"/>
                  </a:lnTo>
                  <a:lnTo>
                    <a:pt x="1634258" y="748923"/>
                  </a:lnTo>
                  <a:lnTo>
                    <a:pt x="1433963" y="439088"/>
                  </a:lnTo>
                  <a:lnTo>
                    <a:pt x="1490733" y="429513"/>
                  </a:lnTo>
                  <a:lnTo>
                    <a:pt x="1579055" y="403625"/>
                  </a:lnTo>
                  <a:lnTo>
                    <a:pt x="1662603" y="368323"/>
                  </a:lnTo>
                  <a:lnTo>
                    <a:pt x="1676925" y="361262"/>
                  </a:lnTo>
                  <a:lnTo>
                    <a:pt x="1687667" y="356555"/>
                  </a:lnTo>
                  <a:lnTo>
                    <a:pt x="1705570" y="344788"/>
                  </a:lnTo>
                  <a:lnTo>
                    <a:pt x="1729441" y="329490"/>
                  </a:lnTo>
                  <a:lnTo>
                    <a:pt x="1758086" y="309485"/>
                  </a:lnTo>
                  <a:lnTo>
                    <a:pt x="1792699" y="284773"/>
                  </a:lnTo>
                  <a:lnTo>
                    <a:pt x="1832085" y="254178"/>
                  </a:lnTo>
                  <a:lnTo>
                    <a:pt x="1877440" y="216522"/>
                  </a:lnTo>
                  <a:lnTo>
                    <a:pt x="1928762" y="171805"/>
                  </a:lnTo>
                  <a:lnTo>
                    <a:pt x="1982472" y="122382"/>
                  </a:lnTo>
                  <a:lnTo>
                    <a:pt x="2042149" y="63545"/>
                  </a:lnTo>
                  <a:close/>
                </a:path>
              </a:pathLst>
            </a:custGeom>
            <a:solidFill>
              <a:srgbClr val="24323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1218987">
                <a:defRPr/>
              </a:pPr>
              <a:endParaRPr lang="en-IN" sz="2000" kern="0">
                <a:solidFill>
                  <a:prstClr val="black"/>
                </a:solidFill>
                <a:latin typeface="Lato" panose="020B0604020202020204" charset="0"/>
                <a:sym typeface="Gill Sans" charset="0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E176A887-87CF-42DC-BDB9-424C5AF57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569" y="2634810"/>
              <a:ext cx="749544" cy="1396801"/>
            </a:xfrm>
            <a:custGeom>
              <a:avLst/>
              <a:gdLst>
                <a:gd name="T0" fmla="*/ 208 w 628"/>
                <a:gd name="T1" fmla="*/ 0 h 1187"/>
                <a:gd name="T2" fmla="*/ 269 w 628"/>
                <a:gd name="T3" fmla="*/ 359 h 1187"/>
                <a:gd name="T4" fmla="*/ 628 w 628"/>
                <a:gd name="T5" fmla="*/ 331 h 1187"/>
                <a:gd name="T6" fmla="*/ 595 w 628"/>
                <a:gd name="T7" fmla="*/ 394 h 1187"/>
                <a:gd name="T8" fmla="*/ 569 w 628"/>
                <a:gd name="T9" fmla="*/ 459 h 1187"/>
                <a:gd name="T10" fmla="*/ 550 w 628"/>
                <a:gd name="T11" fmla="*/ 528 h 1187"/>
                <a:gd name="T12" fmla="*/ 537 w 628"/>
                <a:gd name="T13" fmla="*/ 600 h 1187"/>
                <a:gd name="T14" fmla="*/ 534 w 628"/>
                <a:gd name="T15" fmla="*/ 674 h 1187"/>
                <a:gd name="T16" fmla="*/ 537 w 628"/>
                <a:gd name="T17" fmla="*/ 743 h 1187"/>
                <a:gd name="T18" fmla="*/ 548 w 628"/>
                <a:gd name="T19" fmla="*/ 812 h 1187"/>
                <a:gd name="T20" fmla="*/ 566 w 628"/>
                <a:gd name="T21" fmla="*/ 878 h 1187"/>
                <a:gd name="T22" fmla="*/ 445 w 628"/>
                <a:gd name="T23" fmla="*/ 1187 h 1187"/>
                <a:gd name="T24" fmla="*/ 72 w 628"/>
                <a:gd name="T25" fmla="*/ 1081 h 1187"/>
                <a:gd name="T26" fmla="*/ 41 w 628"/>
                <a:gd name="T27" fmla="*/ 984 h 1187"/>
                <a:gd name="T28" fmla="*/ 19 w 628"/>
                <a:gd name="T29" fmla="*/ 883 h 1187"/>
                <a:gd name="T30" fmla="*/ 5 w 628"/>
                <a:gd name="T31" fmla="*/ 780 h 1187"/>
                <a:gd name="T32" fmla="*/ 0 w 628"/>
                <a:gd name="T33" fmla="*/ 674 h 1187"/>
                <a:gd name="T34" fmla="*/ 5 w 628"/>
                <a:gd name="T35" fmla="*/ 568 h 1187"/>
                <a:gd name="T36" fmla="*/ 19 w 628"/>
                <a:gd name="T37" fmla="*/ 465 h 1187"/>
                <a:gd name="T38" fmla="*/ 41 w 628"/>
                <a:gd name="T39" fmla="*/ 365 h 1187"/>
                <a:gd name="T40" fmla="*/ 72 w 628"/>
                <a:gd name="T41" fmla="*/ 268 h 1187"/>
                <a:gd name="T42" fmla="*/ 110 w 628"/>
                <a:gd name="T43" fmla="*/ 174 h 1187"/>
                <a:gd name="T44" fmla="*/ 155 w 628"/>
                <a:gd name="T45" fmla="*/ 85 h 1187"/>
                <a:gd name="T46" fmla="*/ 208 w 628"/>
                <a:gd name="T47" fmla="*/ 0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1187">
                  <a:moveTo>
                    <a:pt x="208" y="0"/>
                  </a:moveTo>
                  <a:lnTo>
                    <a:pt x="269" y="359"/>
                  </a:lnTo>
                  <a:lnTo>
                    <a:pt x="628" y="331"/>
                  </a:lnTo>
                  <a:lnTo>
                    <a:pt x="595" y="394"/>
                  </a:lnTo>
                  <a:lnTo>
                    <a:pt x="569" y="459"/>
                  </a:lnTo>
                  <a:lnTo>
                    <a:pt x="550" y="528"/>
                  </a:lnTo>
                  <a:lnTo>
                    <a:pt x="537" y="600"/>
                  </a:lnTo>
                  <a:lnTo>
                    <a:pt x="534" y="674"/>
                  </a:lnTo>
                  <a:lnTo>
                    <a:pt x="537" y="743"/>
                  </a:lnTo>
                  <a:lnTo>
                    <a:pt x="548" y="812"/>
                  </a:lnTo>
                  <a:lnTo>
                    <a:pt x="566" y="878"/>
                  </a:lnTo>
                  <a:lnTo>
                    <a:pt x="445" y="1187"/>
                  </a:lnTo>
                  <a:lnTo>
                    <a:pt x="72" y="1081"/>
                  </a:lnTo>
                  <a:lnTo>
                    <a:pt x="41" y="984"/>
                  </a:lnTo>
                  <a:lnTo>
                    <a:pt x="19" y="883"/>
                  </a:lnTo>
                  <a:lnTo>
                    <a:pt x="5" y="780"/>
                  </a:lnTo>
                  <a:lnTo>
                    <a:pt x="0" y="674"/>
                  </a:lnTo>
                  <a:lnTo>
                    <a:pt x="5" y="568"/>
                  </a:lnTo>
                  <a:lnTo>
                    <a:pt x="19" y="465"/>
                  </a:lnTo>
                  <a:lnTo>
                    <a:pt x="41" y="365"/>
                  </a:lnTo>
                  <a:lnTo>
                    <a:pt x="72" y="268"/>
                  </a:lnTo>
                  <a:lnTo>
                    <a:pt x="110" y="174"/>
                  </a:lnTo>
                  <a:lnTo>
                    <a:pt x="155" y="8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24323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sz="2000" kern="0">
                <a:solidFill>
                  <a:prstClr val="black"/>
                </a:solidFill>
                <a:highlight>
                  <a:srgbClr val="92021C"/>
                </a:highlight>
                <a:latin typeface="Lato" panose="020B0604020202020204" charset="0"/>
                <a:sym typeface="Gill Sans" charset="0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56592274-265A-4F91-A5B7-25300998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902" y="2014663"/>
              <a:ext cx="1808215" cy="880208"/>
            </a:xfrm>
            <a:custGeom>
              <a:avLst/>
              <a:gdLst>
                <a:gd name="T0" fmla="*/ 906 w 1515"/>
                <a:gd name="T1" fmla="*/ 0 h 748"/>
                <a:gd name="T2" fmla="*/ 1012 w 1515"/>
                <a:gd name="T3" fmla="*/ 4 h 748"/>
                <a:gd name="T4" fmla="*/ 1113 w 1515"/>
                <a:gd name="T5" fmla="*/ 18 h 748"/>
                <a:gd name="T6" fmla="*/ 1213 w 1515"/>
                <a:gd name="T7" fmla="*/ 39 h 748"/>
                <a:gd name="T8" fmla="*/ 1311 w 1515"/>
                <a:gd name="T9" fmla="*/ 69 h 748"/>
                <a:gd name="T10" fmla="*/ 1403 w 1515"/>
                <a:gd name="T11" fmla="*/ 107 h 748"/>
                <a:gd name="T12" fmla="*/ 1493 w 1515"/>
                <a:gd name="T13" fmla="*/ 153 h 748"/>
                <a:gd name="T14" fmla="*/ 1515 w 1515"/>
                <a:gd name="T15" fmla="*/ 480 h 748"/>
                <a:gd name="T16" fmla="*/ 1104 w 1515"/>
                <a:gd name="T17" fmla="*/ 548 h 748"/>
                <a:gd name="T18" fmla="*/ 1107 w 1515"/>
                <a:gd name="T19" fmla="*/ 563 h 748"/>
                <a:gd name="T20" fmla="*/ 1042 w 1515"/>
                <a:gd name="T21" fmla="*/ 546 h 748"/>
                <a:gd name="T22" fmla="*/ 975 w 1515"/>
                <a:gd name="T23" fmla="*/ 536 h 748"/>
                <a:gd name="T24" fmla="*/ 906 w 1515"/>
                <a:gd name="T25" fmla="*/ 533 h 748"/>
                <a:gd name="T26" fmla="*/ 848 w 1515"/>
                <a:gd name="T27" fmla="*/ 534 h 748"/>
                <a:gd name="T28" fmla="*/ 792 w 1515"/>
                <a:gd name="T29" fmla="*/ 542 h 748"/>
                <a:gd name="T30" fmla="*/ 736 w 1515"/>
                <a:gd name="T31" fmla="*/ 554 h 748"/>
                <a:gd name="T32" fmla="*/ 728 w 1515"/>
                <a:gd name="T33" fmla="*/ 557 h 748"/>
                <a:gd name="T34" fmla="*/ 639 w 1515"/>
                <a:gd name="T35" fmla="*/ 589 h 748"/>
                <a:gd name="T36" fmla="*/ 551 w 1515"/>
                <a:gd name="T37" fmla="*/ 633 h 748"/>
                <a:gd name="T38" fmla="*/ 460 w 1515"/>
                <a:gd name="T39" fmla="*/ 684 h 748"/>
                <a:gd name="T40" fmla="*/ 369 w 1515"/>
                <a:gd name="T41" fmla="*/ 748 h 748"/>
                <a:gd name="T42" fmla="*/ 385 w 1515"/>
                <a:gd name="T43" fmla="*/ 412 h 748"/>
                <a:gd name="T44" fmla="*/ 0 w 1515"/>
                <a:gd name="T45" fmla="*/ 356 h 748"/>
                <a:gd name="T46" fmla="*/ 114 w 1515"/>
                <a:gd name="T47" fmla="*/ 274 h 748"/>
                <a:gd name="T48" fmla="*/ 228 w 1515"/>
                <a:gd name="T49" fmla="*/ 201 h 748"/>
                <a:gd name="T50" fmla="*/ 341 w 1515"/>
                <a:gd name="T51" fmla="*/ 140 h 748"/>
                <a:gd name="T52" fmla="*/ 455 w 1515"/>
                <a:gd name="T53" fmla="*/ 89 h 748"/>
                <a:gd name="T54" fmla="*/ 570 w 1515"/>
                <a:gd name="T55" fmla="*/ 47 h 748"/>
                <a:gd name="T56" fmla="*/ 581 w 1515"/>
                <a:gd name="T57" fmla="*/ 44 h 748"/>
                <a:gd name="T58" fmla="*/ 581 w 1515"/>
                <a:gd name="T59" fmla="*/ 44 h 748"/>
                <a:gd name="T60" fmla="*/ 598 w 1515"/>
                <a:gd name="T61" fmla="*/ 39 h 748"/>
                <a:gd name="T62" fmla="*/ 699 w 1515"/>
                <a:gd name="T63" fmla="*/ 18 h 748"/>
                <a:gd name="T64" fmla="*/ 802 w 1515"/>
                <a:gd name="T65" fmla="*/ 4 h 748"/>
                <a:gd name="T66" fmla="*/ 906 w 1515"/>
                <a:gd name="T67" fmla="*/ 0 h 748"/>
                <a:gd name="connsiteX0" fmla="*/ 5980 w 10000"/>
                <a:gd name="connsiteY0" fmla="*/ 0 h 10000"/>
                <a:gd name="connsiteX1" fmla="*/ 6680 w 10000"/>
                <a:gd name="connsiteY1" fmla="*/ 53 h 10000"/>
                <a:gd name="connsiteX2" fmla="*/ 7347 w 10000"/>
                <a:gd name="connsiteY2" fmla="*/ 241 h 10000"/>
                <a:gd name="connsiteX3" fmla="*/ 8007 w 10000"/>
                <a:gd name="connsiteY3" fmla="*/ 521 h 10000"/>
                <a:gd name="connsiteX4" fmla="*/ 8653 w 10000"/>
                <a:gd name="connsiteY4" fmla="*/ 922 h 10000"/>
                <a:gd name="connsiteX5" fmla="*/ 9261 w 10000"/>
                <a:gd name="connsiteY5" fmla="*/ 1430 h 10000"/>
                <a:gd name="connsiteX6" fmla="*/ 9855 w 10000"/>
                <a:gd name="connsiteY6" fmla="*/ 2045 h 10000"/>
                <a:gd name="connsiteX7" fmla="*/ 10000 w 10000"/>
                <a:gd name="connsiteY7" fmla="*/ 6417 h 10000"/>
                <a:gd name="connsiteX8" fmla="*/ 7515 w 10000"/>
                <a:gd name="connsiteY8" fmla="*/ 7448 h 10000"/>
                <a:gd name="connsiteX9" fmla="*/ 7307 w 10000"/>
                <a:gd name="connsiteY9" fmla="*/ 7527 h 10000"/>
                <a:gd name="connsiteX10" fmla="*/ 6878 w 10000"/>
                <a:gd name="connsiteY10" fmla="*/ 7299 h 10000"/>
                <a:gd name="connsiteX11" fmla="*/ 6436 w 10000"/>
                <a:gd name="connsiteY11" fmla="*/ 7166 h 10000"/>
                <a:gd name="connsiteX12" fmla="*/ 5980 w 10000"/>
                <a:gd name="connsiteY12" fmla="*/ 7126 h 10000"/>
                <a:gd name="connsiteX13" fmla="*/ 5597 w 10000"/>
                <a:gd name="connsiteY13" fmla="*/ 7139 h 10000"/>
                <a:gd name="connsiteX14" fmla="*/ 5228 w 10000"/>
                <a:gd name="connsiteY14" fmla="*/ 7246 h 10000"/>
                <a:gd name="connsiteX15" fmla="*/ 4858 w 10000"/>
                <a:gd name="connsiteY15" fmla="*/ 7406 h 10000"/>
                <a:gd name="connsiteX16" fmla="*/ 4805 w 10000"/>
                <a:gd name="connsiteY16" fmla="*/ 7447 h 10000"/>
                <a:gd name="connsiteX17" fmla="*/ 4218 w 10000"/>
                <a:gd name="connsiteY17" fmla="*/ 7874 h 10000"/>
                <a:gd name="connsiteX18" fmla="*/ 3637 w 10000"/>
                <a:gd name="connsiteY18" fmla="*/ 8463 h 10000"/>
                <a:gd name="connsiteX19" fmla="*/ 3036 w 10000"/>
                <a:gd name="connsiteY19" fmla="*/ 9144 h 10000"/>
                <a:gd name="connsiteX20" fmla="*/ 2436 w 10000"/>
                <a:gd name="connsiteY20" fmla="*/ 10000 h 10000"/>
                <a:gd name="connsiteX21" fmla="*/ 2541 w 10000"/>
                <a:gd name="connsiteY21" fmla="*/ 5508 h 10000"/>
                <a:gd name="connsiteX22" fmla="*/ 0 w 10000"/>
                <a:gd name="connsiteY22" fmla="*/ 4759 h 10000"/>
                <a:gd name="connsiteX23" fmla="*/ 752 w 10000"/>
                <a:gd name="connsiteY23" fmla="*/ 3663 h 10000"/>
                <a:gd name="connsiteX24" fmla="*/ 1505 w 10000"/>
                <a:gd name="connsiteY24" fmla="*/ 2687 h 10000"/>
                <a:gd name="connsiteX25" fmla="*/ 2251 w 10000"/>
                <a:gd name="connsiteY25" fmla="*/ 1872 h 10000"/>
                <a:gd name="connsiteX26" fmla="*/ 3003 w 10000"/>
                <a:gd name="connsiteY26" fmla="*/ 1190 h 10000"/>
                <a:gd name="connsiteX27" fmla="*/ 3762 w 10000"/>
                <a:gd name="connsiteY27" fmla="*/ 628 h 10000"/>
                <a:gd name="connsiteX28" fmla="*/ 3835 w 10000"/>
                <a:gd name="connsiteY28" fmla="*/ 588 h 10000"/>
                <a:gd name="connsiteX29" fmla="*/ 3835 w 10000"/>
                <a:gd name="connsiteY29" fmla="*/ 588 h 10000"/>
                <a:gd name="connsiteX30" fmla="*/ 3947 w 10000"/>
                <a:gd name="connsiteY30" fmla="*/ 521 h 10000"/>
                <a:gd name="connsiteX31" fmla="*/ 4614 w 10000"/>
                <a:gd name="connsiteY31" fmla="*/ 241 h 10000"/>
                <a:gd name="connsiteX32" fmla="*/ 5294 w 10000"/>
                <a:gd name="connsiteY32" fmla="*/ 53 h 10000"/>
                <a:gd name="connsiteX33" fmla="*/ 5980 w 10000"/>
                <a:gd name="connsiteY3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000" h="10000">
                  <a:moveTo>
                    <a:pt x="5980" y="0"/>
                  </a:moveTo>
                  <a:lnTo>
                    <a:pt x="6680" y="53"/>
                  </a:lnTo>
                  <a:lnTo>
                    <a:pt x="7347" y="241"/>
                  </a:lnTo>
                  <a:lnTo>
                    <a:pt x="8007" y="521"/>
                  </a:lnTo>
                  <a:lnTo>
                    <a:pt x="8653" y="922"/>
                  </a:lnTo>
                  <a:lnTo>
                    <a:pt x="9261" y="1430"/>
                  </a:lnTo>
                  <a:lnTo>
                    <a:pt x="9855" y="2045"/>
                  </a:lnTo>
                  <a:cubicBezTo>
                    <a:pt x="9903" y="3502"/>
                    <a:pt x="9952" y="4960"/>
                    <a:pt x="10000" y="6417"/>
                  </a:cubicBezTo>
                  <a:lnTo>
                    <a:pt x="7515" y="7448"/>
                  </a:lnTo>
                  <a:lnTo>
                    <a:pt x="7307" y="7527"/>
                  </a:lnTo>
                  <a:lnTo>
                    <a:pt x="6878" y="7299"/>
                  </a:lnTo>
                  <a:lnTo>
                    <a:pt x="6436" y="7166"/>
                  </a:lnTo>
                  <a:lnTo>
                    <a:pt x="5980" y="7126"/>
                  </a:lnTo>
                  <a:lnTo>
                    <a:pt x="5597" y="7139"/>
                  </a:lnTo>
                  <a:lnTo>
                    <a:pt x="5228" y="7246"/>
                  </a:lnTo>
                  <a:lnTo>
                    <a:pt x="4858" y="7406"/>
                  </a:lnTo>
                  <a:lnTo>
                    <a:pt x="4805" y="7447"/>
                  </a:lnTo>
                  <a:lnTo>
                    <a:pt x="4218" y="7874"/>
                  </a:lnTo>
                  <a:lnTo>
                    <a:pt x="3637" y="8463"/>
                  </a:lnTo>
                  <a:lnTo>
                    <a:pt x="3036" y="9144"/>
                  </a:lnTo>
                  <a:lnTo>
                    <a:pt x="2436" y="10000"/>
                  </a:lnTo>
                  <a:lnTo>
                    <a:pt x="2541" y="5508"/>
                  </a:lnTo>
                  <a:lnTo>
                    <a:pt x="0" y="4759"/>
                  </a:lnTo>
                  <a:lnTo>
                    <a:pt x="752" y="3663"/>
                  </a:lnTo>
                  <a:lnTo>
                    <a:pt x="1505" y="2687"/>
                  </a:lnTo>
                  <a:lnTo>
                    <a:pt x="2251" y="1872"/>
                  </a:lnTo>
                  <a:lnTo>
                    <a:pt x="3003" y="1190"/>
                  </a:lnTo>
                  <a:lnTo>
                    <a:pt x="3762" y="628"/>
                  </a:lnTo>
                  <a:lnTo>
                    <a:pt x="3835" y="588"/>
                  </a:lnTo>
                  <a:lnTo>
                    <a:pt x="3835" y="588"/>
                  </a:lnTo>
                  <a:lnTo>
                    <a:pt x="3947" y="521"/>
                  </a:lnTo>
                  <a:lnTo>
                    <a:pt x="4614" y="241"/>
                  </a:lnTo>
                  <a:lnTo>
                    <a:pt x="5294" y="53"/>
                  </a:lnTo>
                  <a:lnTo>
                    <a:pt x="5980" y="0"/>
                  </a:lnTo>
                  <a:close/>
                </a:path>
              </a:pathLst>
            </a:custGeom>
            <a:solidFill>
              <a:srgbClr val="29B5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000">
                <a:solidFill>
                  <a:srgbClr val="FFFFFF"/>
                </a:solidFill>
                <a:latin typeface="Lato" panose="020B0604020202020204" charset="0"/>
                <a:sym typeface="Gill Sans" charset="0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7F090086-6A21-4451-B6ED-33DFA2F9B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825" y="2014663"/>
              <a:ext cx="2091083" cy="947283"/>
            </a:xfrm>
            <a:custGeom>
              <a:avLst/>
              <a:gdLst>
                <a:gd name="T0" fmla="*/ 933 w 1752"/>
                <a:gd name="T1" fmla="*/ 0 h 805"/>
                <a:gd name="T2" fmla="*/ 1026 w 1752"/>
                <a:gd name="T3" fmla="*/ 3 h 805"/>
                <a:gd name="T4" fmla="*/ 1118 w 1752"/>
                <a:gd name="T5" fmla="*/ 13 h 805"/>
                <a:gd name="T6" fmla="*/ 1209 w 1752"/>
                <a:gd name="T7" fmla="*/ 31 h 805"/>
                <a:gd name="T8" fmla="*/ 1297 w 1752"/>
                <a:gd name="T9" fmla="*/ 56 h 805"/>
                <a:gd name="T10" fmla="*/ 1384 w 1752"/>
                <a:gd name="T11" fmla="*/ 87 h 805"/>
                <a:gd name="T12" fmla="*/ 1469 w 1752"/>
                <a:gd name="T13" fmla="*/ 125 h 805"/>
                <a:gd name="T14" fmla="*/ 1549 w 1752"/>
                <a:gd name="T15" fmla="*/ 169 h 805"/>
                <a:gd name="T16" fmla="*/ 1564 w 1752"/>
                <a:gd name="T17" fmla="*/ 178 h 805"/>
                <a:gd name="T18" fmla="*/ 1584 w 1752"/>
                <a:gd name="T19" fmla="*/ 190 h 805"/>
                <a:gd name="T20" fmla="*/ 1610 w 1752"/>
                <a:gd name="T21" fmla="*/ 207 h 805"/>
                <a:gd name="T22" fmla="*/ 1639 w 1752"/>
                <a:gd name="T23" fmla="*/ 228 h 805"/>
                <a:gd name="T24" fmla="*/ 1672 w 1752"/>
                <a:gd name="T25" fmla="*/ 253 h 805"/>
                <a:gd name="T26" fmla="*/ 1710 w 1752"/>
                <a:gd name="T27" fmla="*/ 284 h 805"/>
                <a:gd name="T28" fmla="*/ 1752 w 1752"/>
                <a:gd name="T29" fmla="*/ 321 h 805"/>
                <a:gd name="T30" fmla="*/ 1391 w 1752"/>
                <a:gd name="T31" fmla="*/ 359 h 805"/>
                <a:gd name="T32" fmla="*/ 1396 w 1752"/>
                <a:gd name="T33" fmla="*/ 716 h 805"/>
                <a:gd name="T34" fmla="*/ 1369 w 1752"/>
                <a:gd name="T35" fmla="*/ 693 h 805"/>
                <a:gd name="T36" fmla="*/ 1344 w 1752"/>
                <a:gd name="T37" fmla="*/ 674 h 805"/>
                <a:gd name="T38" fmla="*/ 1325 w 1752"/>
                <a:gd name="T39" fmla="*/ 658 h 805"/>
                <a:gd name="T40" fmla="*/ 1309 w 1752"/>
                <a:gd name="T41" fmla="*/ 648 h 805"/>
                <a:gd name="T42" fmla="*/ 1299 w 1752"/>
                <a:gd name="T43" fmla="*/ 640 h 805"/>
                <a:gd name="T44" fmla="*/ 1291 w 1752"/>
                <a:gd name="T45" fmla="*/ 636 h 805"/>
                <a:gd name="T46" fmla="*/ 1281 w 1752"/>
                <a:gd name="T47" fmla="*/ 630 h 805"/>
                <a:gd name="T48" fmla="*/ 1279 w 1752"/>
                <a:gd name="T49" fmla="*/ 628 h 805"/>
                <a:gd name="T50" fmla="*/ 1214 w 1752"/>
                <a:gd name="T51" fmla="*/ 593 h 805"/>
                <a:gd name="T52" fmla="*/ 1147 w 1752"/>
                <a:gd name="T53" fmla="*/ 568 h 805"/>
                <a:gd name="T54" fmla="*/ 1077 w 1752"/>
                <a:gd name="T55" fmla="*/ 548 h 805"/>
                <a:gd name="T56" fmla="*/ 1006 w 1752"/>
                <a:gd name="T57" fmla="*/ 536 h 805"/>
                <a:gd name="T58" fmla="*/ 933 w 1752"/>
                <a:gd name="T59" fmla="*/ 533 h 805"/>
                <a:gd name="T60" fmla="*/ 856 w 1752"/>
                <a:gd name="T61" fmla="*/ 537 h 805"/>
                <a:gd name="T62" fmla="*/ 782 w 1752"/>
                <a:gd name="T63" fmla="*/ 549 h 805"/>
                <a:gd name="T64" fmla="*/ 710 w 1752"/>
                <a:gd name="T65" fmla="*/ 571 h 805"/>
                <a:gd name="T66" fmla="*/ 642 w 1752"/>
                <a:gd name="T67" fmla="*/ 599 h 805"/>
                <a:gd name="T68" fmla="*/ 578 w 1752"/>
                <a:gd name="T69" fmla="*/ 634 h 805"/>
                <a:gd name="T70" fmla="*/ 519 w 1752"/>
                <a:gd name="T71" fmla="*/ 677 h 805"/>
                <a:gd name="T72" fmla="*/ 465 w 1752"/>
                <a:gd name="T73" fmla="*/ 725 h 805"/>
                <a:gd name="T74" fmla="*/ 415 w 1752"/>
                <a:gd name="T75" fmla="*/ 778 h 805"/>
                <a:gd name="T76" fmla="*/ 63 w 1752"/>
                <a:gd name="T77" fmla="*/ 805 h 805"/>
                <a:gd name="T78" fmla="*/ 0 w 1752"/>
                <a:gd name="T79" fmla="*/ 443 h 805"/>
                <a:gd name="T80" fmla="*/ 64 w 1752"/>
                <a:gd name="T81" fmla="*/ 372 h 805"/>
                <a:gd name="T82" fmla="*/ 132 w 1752"/>
                <a:gd name="T83" fmla="*/ 306 h 805"/>
                <a:gd name="T84" fmla="*/ 205 w 1752"/>
                <a:gd name="T85" fmla="*/ 245 h 805"/>
                <a:gd name="T86" fmla="*/ 284 w 1752"/>
                <a:gd name="T87" fmla="*/ 190 h 805"/>
                <a:gd name="T88" fmla="*/ 366 w 1752"/>
                <a:gd name="T89" fmla="*/ 142 h 805"/>
                <a:gd name="T90" fmla="*/ 452 w 1752"/>
                <a:gd name="T91" fmla="*/ 100 h 805"/>
                <a:gd name="T92" fmla="*/ 542 w 1752"/>
                <a:gd name="T93" fmla="*/ 65 h 805"/>
                <a:gd name="T94" fmla="*/ 636 w 1752"/>
                <a:gd name="T95" fmla="*/ 36 h 805"/>
                <a:gd name="T96" fmla="*/ 733 w 1752"/>
                <a:gd name="T97" fmla="*/ 16 h 805"/>
                <a:gd name="T98" fmla="*/ 832 w 1752"/>
                <a:gd name="T99" fmla="*/ 4 h 805"/>
                <a:gd name="T100" fmla="*/ 933 w 1752"/>
                <a:gd name="T101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2" h="805">
                  <a:moveTo>
                    <a:pt x="933" y="0"/>
                  </a:moveTo>
                  <a:lnTo>
                    <a:pt x="1026" y="3"/>
                  </a:lnTo>
                  <a:lnTo>
                    <a:pt x="1118" y="13"/>
                  </a:lnTo>
                  <a:lnTo>
                    <a:pt x="1209" y="31"/>
                  </a:lnTo>
                  <a:lnTo>
                    <a:pt x="1297" y="56"/>
                  </a:lnTo>
                  <a:lnTo>
                    <a:pt x="1384" y="87"/>
                  </a:lnTo>
                  <a:lnTo>
                    <a:pt x="1469" y="125"/>
                  </a:lnTo>
                  <a:lnTo>
                    <a:pt x="1549" y="169"/>
                  </a:lnTo>
                  <a:lnTo>
                    <a:pt x="1564" y="178"/>
                  </a:lnTo>
                  <a:lnTo>
                    <a:pt x="1584" y="190"/>
                  </a:lnTo>
                  <a:lnTo>
                    <a:pt x="1610" y="207"/>
                  </a:lnTo>
                  <a:lnTo>
                    <a:pt x="1639" y="228"/>
                  </a:lnTo>
                  <a:lnTo>
                    <a:pt x="1672" y="253"/>
                  </a:lnTo>
                  <a:lnTo>
                    <a:pt x="1710" y="284"/>
                  </a:lnTo>
                  <a:lnTo>
                    <a:pt x="1752" y="321"/>
                  </a:lnTo>
                  <a:lnTo>
                    <a:pt x="1391" y="359"/>
                  </a:lnTo>
                  <a:lnTo>
                    <a:pt x="1396" y="716"/>
                  </a:lnTo>
                  <a:lnTo>
                    <a:pt x="1369" y="693"/>
                  </a:lnTo>
                  <a:lnTo>
                    <a:pt x="1344" y="674"/>
                  </a:lnTo>
                  <a:lnTo>
                    <a:pt x="1325" y="658"/>
                  </a:lnTo>
                  <a:lnTo>
                    <a:pt x="1309" y="648"/>
                  </a:lnTo>
                  <a:lnTo>
                    <a:pt x="1299" y="640"/>
                  </a:lnTo>
                  <a:lnTo>
                    <a:pt x="1291" y="636"/>
                  </a:lnTo>
                  <a:lnTo>
                    <a:pt x="1281" y="630"/>
                  </a:lnTo>
                  <a:lnTo>
                    <a:pt x="1279" y="628"/>
                  </a:lnTo>
                  <a:lnTo>
                    <a:pt x="1214" y="593"/>
                  </a:lnTo>
                  <a:lnTo>
                    <a:pt x="1147" y="568"/>
                  </a:lnTo>
                  <a:lnTo>
                    <a:pt x="1077" y="548"/>
                  </a:lnTo>
                  <a:lnTo>
                    <a:pt x="1006" y="536"/>
                  </a:lnTo>
                  <a:lnTo>
                    <a:pt x="933" y="533"/>
                  </a:lnTo>
                  <a:lnTo>
                    <a:pt x="856" y="537"/>
                  </a:lnTo>
                  <a:lnTo>
                    <a:pt x="782" y="549"/>
                  </a:lnTo>
                  <a:lnTo>
                    <a:pt x="710" y="571"/>
                  </a:lnTo>
                  <a:lnTo>
                    <a:pt x="642" y="599"/>
                  </a:lnTo>
                  <a:lnTo>
                    <a:pt x="578" y="634"/>
                  </a:lnTo>
                  <a:lnTo>
                    <a:pt x="519" y="677"/>
                  </a:lnTo>
                  <a:lnTo>
                    <a:pt x="465" y="725"/>
                  </a:lnTo>
                  <a:lnTo>
                    <a:pt x="415" y="778"/>
                  </a:lnTo>
                  <a:lnTo>
                    <a:pt x="63" y="805"/>
                  </a:lnTo>
                  <a:lnTo>
                    <a:pt x="0" y="443"/>
                  </a:lnTo>
                  <a:lnTo>
                    <a:pt x="64" y="372"/>
                  </a:lnTo>
                  <a:lnTo>
                    <a:pt x="132" y="306"/>
                  </a:lnTo>
                  <a:lnTo>
                    <a:pt x="205" y="245"/>
                  </a:lnTo>
                  <a:lnTo>
                    <a:pt x="284" y="190"/>
                  </a:lnTo>
                  <a:lnTo>
                    <a:pt x="366" y="142"/>
                  </a:lnTo>
                  <a:lnTo>
                    <a:pt x="452" y="100"/>
                  </a:lnTo>
                  <a:lnTo>
                    <a:pt x="542" y="65"/>
                  </a:lnTo>
                  <a:lnTo>
                    <a:pt x="636" y="36"/>
                  </a:lnTo>
                  <a:lnTo>
                    <a:pt x="733" y="16"/>
                  </a:lnTo>
                  <a:lnTo>
                    <a:pt x="832" y="4"/>
                  </a:lnTo>
                  <a:lnTo>
                    <a:pt x="933" y="0"/>
                  </a:lnTo>
                  <a:close/>
                </a:path>
              </a:pathLst>
            </a:custGeom>
            <a:solidFill>
              <a:srgbClr val="24323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sz="2000" kern="0">
                <a:solidFill>
                  <a:prstClr val="black"/>
                </a:solidFill>
                <a:highlight>
                  <a:srgbClr val="92021C"/>
                </a:highlight>
                <a:latin typeface="Lato" panose="020B0604020202020204" charset="0"/>
                <a:sym typeface="Gill Sans" charset="0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607E7825-CD39-45D7-B006-BA513B07A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602" y="2251190"/>
              <a:ext cx="1093283" cy="2371150"/>
            </a:xfrm>
            <a:custGeom>
              <a:avLst/>
              <a:gdLst>
                <a:gd name="T0" fmla="*/ 379 w 916"/>
                <a:gd name="T1" fmla="*/ 0 h 2015"/>
                <a:gd name="T2" fmla="*/ 458 w 916"/>
                <a:gd name="T3" fmla="*/ 58 h 2015"/>
                <a:gd name="T4" fmla="*/ 533 w 916"/>
                <a:gd name="T5" fmla="*/ 120 h 2015"/>
                <a:gd name="T6" fmla="*/ 601 w 916"/>
                <a:gd name="T7" fmla="*/ 188 h 2015"/>
                <a:gd name="T8" fmla="*/ 663 w 916"/>
                <a:gd name="T9" fmla="*/ 262 h 2015"/>
                <a:gd name="T10" fmla="*/ 719 w 916"/>
                <a:gd name="T11" fmla="*/ 341 h 2015"/>
                <a:gd name="T12" fmla="*/ 769 w 916"/>
                <a:gd name="T13" fmla="*/ 424 h 2015"/>
                <a:gd name="T14" fmla="*/ 813 w 916"/>
                <a:gd name="T15" fmla="*/ 512 h 2015"/>
                <a:gd name="T16" fmla="*/ 850 w 916"/>
                <a:gd name="T17" fmla="*/ 603 h 2015"/>
                <a:gd name="T18" fmla="*/ 878 w 916"/>
                <a:gd name="T19" fmla="*/ 698 h 2015"/>
                <a:gd name="T20" fmla="*/ 900 w 916"/>
                <a:gd name="T21" fmla="*/ 795 h 2015"/>
                <a:gd name="T22" fmla="*/ 912 w 916"/>
                <a:gd name="T23" fmla="*/ 897 h 2015"/>
                <a:gd name="T24" fmla="*/ 916 w 916"/>
                <a:gd name="T25" fmla="*/ 1000 h 2015"/>
                <a:gd name="T26" fmla="*/ 912 w 916"/>
                <a:gd name="T27" fmla="*/ 1106 h 2015"/>
                <a:gd name="T28" fmla="*/ 898 w 916"/>
                <a:gd name="T29" fmla="*/ 1209 h 2015"/>
                <a:gd name="T30" fmla="*/ 877 w 916"/>
                <a:gd name="T31" fmla="*/ 1309 h 2015"/>
                <a:gd name="T32" fmla="*/ 847 w 916"/>
                <a:gd name="T33" fmla="*/ 1406 h 2015"/>
                <a:gd name="T34" fmla="*/ 807 w 916"/>
                <a:gd name="T35" fmla="*/ 1498 h 2015"/>
                <a:gd name="T36" fmla="*/ 762 w 916"/>
                <a:gd name="T37" fmla="*/ 1588 h 2015"/>
                <a:gd name="T38" fmla="*/ 710 w 916"/>
                <a:gd name="T39" fmla="*/ 1672 h 2015"/>
                <a:gd name="T40" fmla="*/ 651 w 916"/>
                <a:gd name="T41" fmla="*/ 1753 h 2015"/>
                <a:gd name="T42" fmla="*/ 586 w 916"/>
                <a:gd name="T43" fmla="*/ 1827 h 2015"/>
                <a:gd name="T44" fmla="*/ 514 w 916"/>
                <a:gd name="T45" fmla="*/ 1895 h 2015"/>
                <a:gd name="T46" fmla="*/ 437 w 916"/>
                <a:gd name="T47" fmla="*/ 1959 h 2015"/>
                <a:gd name="T48" fmla="*/ 355 w 916"/>
                <a:gd name="T49" fmla="*/ 2015 h 2015"/>
                <a:gd name="T50" fmla="*/ 0 w 916"/>
                <a:gd name="T51" fmla="*/ 1890 h 2015"/>
                <a:gd name="T52" fmla="*/ 84 w 916"/>
                <a:gd name="T53" fmla="*/ 1556 h 2015"/>
                <a:gd name="T54" fmla="*/ 141 w 916"/>
                <a:gd name="T55" fmla="*/ 1513 h 2015"/>
                <a:gd name="T56" fmla="*/ 194 w 916"/>
                <a:gd name="T57" fmla="*/ 1465 h 2015"/>
                <a:gd name="T58" fmla="*/ 241 w 916"/>
                <a:gd name="T59" fmla="*/ 1410 h 2015"/>
                <a:gd name="T60" fmla="*/ 282 w 916"/>
                <a:gd name="T61" fmla="*/ 1351 h 2015"/>
                <a:gd name="T62" fmla="*/ 317 w 916"/>
                <a:gd name="T63" fmla="*/ 1288 h 2015"/>
                <a:gd name="T64" fmla="*/ 346 w 916"/>
                <a:gd name="T65" fmla="*/ 1221 h 2015"/>
                <a:gd name="T66" fmla="*/ 366 w 916"/>
                <a:gd name="T67" fmla="*/ 1150 h 2015"/>
                <a:gd name="T68" fmla="*/ 378 w 916"/>
                <a:gd name="T69" fmla="*/ 1076 h 2015"/>
                <a:gd name="T70" fmla="*/ 382 w 916"/>
                <a:gd name="T71" fmla="*/ 1000 h 2015"/>
                <a:gd name="T72" fmla="*/ 378 w 916"/>
                <a:gd name="T73" fmla="*/ 923 h 2015"/>
                <a:gd name="T74" fmla="*/ 366 w 916"/>
                <a:gd name="T75" fmla="*/ 850 h 2015"/>
                <a:gd name="T76" fmla="*/ 346 w 916"/>
                <a:gd name="T77" fmla="*/ 779 h 2015"/>
                <a:gd name="T78" fmla="*/ 317 w 916"/>
                <a:gd name="T79" fmla="*/ 712 h 2015"/>
                <a:gd name="T80" fmla="*/ 282 w 916"/>
                <a:gd name="T81" fmla="*/ 648 h 2015"/>
                <a:gd name="T82" fmla="*/ 241 w 916"/>
                <a:gd name="T83" fmla="*/ 589 h 2015"/>
                <a:gd name="T84" fmla="*/ 194 w 916"/>
                <a:gd name="T85" fmla="*/ 535 h 2015"/>
                <a:gd name="T86" fmla="*/ 141 w 916"/>
                <a:gd name="T87" fmla="*/ 486 h 2015"/>
                <a:gd name="T88" fmla="*/ 84 w 916"/>
                <a:gd name="T89" fmla="*/ 442 h 2015"/>
                <a:gd name="T90" fmla="*/ 21 w 916"/>
                <a:gd name="T91" fmla="*/ 406 h 2015"/>
                <a:gd name="T92" fmla="*/ 404 w 916"/>
                <a:gd name="T93" fmla="*/ 342 h 2015"/>
                <a:gd name="T94" fmla="*/ 379 w 916"/>
                <a:gd name="T95" fmla="*/ 0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16" h="2015">
                  <a:moveTo>
                    <a:pt x="379" y="0"/>
                  </a:moveTo>
                  <a:lnTo>
                    <a:pt x="458" y="58"/>
                  </a:lnTo>
                  <a:lnTo>
                    <a:pt x="533" y="120"/>
                  </a:lnTo>
                  <a:lnTo>
                    <a:pt x="601" y="188"/>
                  </a:lnTo>
                  <a:lnTo>
                    <a:pt x="663" y="262"/>
                  </a:lnTo>
                  <a:lnTo>
                    <a:pt x="719" y="341"/>
                  </a:lnTo>
                  <a:lnTo>
                    <a:pt x="769" y="424"/>
                  </a:lnTo>
                  <a:lnTo>
                    <a:pt x="813" y="512"/>
                  </a:lnTo>
                  <a:lnTo>
                    <a:pt x="850" y="603"/>
                  </a:lnTo>
                  <a:lnTo>
                    <a:pt x="878" y="698"/>
                  </a:lnTo>
                  <a:lnTo>
                    <a:pt x="900" y="795"/>
                  </a:lnTo>
                  <a:lnTo>
                    <a:pt x="912" y="897"/>
                  </a:lnTo>
                  <a:lnTo>
                    <a:pt x="916" y="1000"/>
                  </a:lnTo>
                  <a:lnTo>
                    <a:pt x="912" y="1106"/>
                  </a:lnTo>
                  <a:lnTo>
                    <a:pt x="898" y="1209"/>
                  </a:lnTo>
                  <a:lnTo>
                    <a:pt x="877" y="1309"/>
                  </a:lnTo>
                  <a:lnTo>
                    <a:pt x="847" y="1406"/>
                  </a:lnTo>
                  <a:lnTo>
                    <a:pt x="807" y="1498"/>
                  </a:lnTo>
                  <a:lnTo>
                    <a:pt x="762" y="1588"/>
                  </a:lnTo>
                  <a:lnTo>
                    <a:pt x="710" y="1672"/>
                  </a:lnTo>
                  <a:lnTo>
                    <a:pt x="651" y="1753"/>
                  </a:lnTo>
                  <a:lnTo>
                    <a:pt x="586" y="1827"/>
                  </a:lnTo>
                  <a:lnTo>
                    <a:pt x="514" y="1895"/>
                  </a:lnTo>
                  <a:lnTo>
                    <a:pt x="437" y="1959"/>
                  </a:lnTo>
                  <a:lnTo>
                    <a:pt x="355" y="2015"/>
                  </a:lnTo>
                  <a:lnTo>
                    <a:pt x="0" y="1890"/>
                  </a:lnTo>
                  <a:lnTo>
                    <a:pt x="84" y="1556"/>
                  </a:lnTo>
                  <a:lnTo>
                    <a:pt x="141" y="1513"/>
                  </a:lnTo>
                  <a:lnTo>
                    <a:pt x="194" y="1465"/>
                  </a:lnTo>
                  <a:lnTo>
                    <a:pt x="241" y="1410"/>
                  </a:lnTo>
                  <a:lnTo>
                    <a:pt x="282" y="1351"/>
                  </a:lnTo>
                  <a:lnTo>
                    <a:pt x="317" y="1288"/>
                  </a:lnTo>
                  <a:lnTo>
                    <a:pt x="346" y="1221"/>
                  </a:lnTo>
                  <a:lnTo>
                    <a:pt x="366" y="1150"/>
                  </a:lnTo>
                  <a:lnTo>
                    <a:pt x="378" y="1076"/>
                  </a:lnTo>
                  <a:lnTo>
                    <a:pt x="382" y="1000"/>
                  </a:lnTo>
                  <a:lnTo>
                    <a:pt x="378" y="923"/>
                  </a:lnTo>
                  <a:lnTo>
                    <a:pt x="366" y="850"/>
                  </a:lnTo>
                  <a:lnTo>
                    <a:pt x="346" y="779"/>
                  </a:lnTo>
                  <a:lnTo>
                    <a:pt x="317" y="712"/>
                  </a:lnTo>
                  <a:lnTo>
                    <a:pt x="282" y="648"/>
                  </a:lnTo>
                  <a:lnTo>
                    <a:pt x="241" y="589"/>
                  </a:lnTo>
                  <a:lnTo>
                    <a:pt x="194" y="535"/>
                  </a:lnTo>
                  <a:lnTo>
                    <a:pt x="141" y="486"/>
                  </a:lnTo>
                  <a:lnTo>
                    <a:pt x="84" y="442"/>
                  </a:lnTo>
                  <a:lnTo>
                    <a:pt x="21" y="406"/>
                  </a:lnTo>
                  <a:lnTo>
                    <a:pt x="404" y="342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29B5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000">
                <a:solidFill>
                  <a:srgbClr val="FFFFFF"/>
                </a:solidFill>
                <a:latin typeface="Lato" panose="020B0604020202020204" charset="0"/>
                <a:sym typeface="Gill Sans" charset="0"/>
              </a:endParaRPr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710CF311-958B-46DF-BAF5-857DA1B57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224" y="4069267"/>
              <a:ext cx="1618441" cy="771947"/>
            </a:xfrm>
            <a:custGeom>
              <a:avLst/>
              <a:gdLst>
                <a:gd name="T0" fmla="*/ 397 w 1356"/>
                <a:gd name="T1" fmla="*/ 0 h 656"/>
                <a:gd name="T2" fmla="*/ 461 w 1356"/>
                <a:gd name="T3" fmla="*/ 35 h 656"/>
                <a:gd name="T4" fmla="*/ 526 w 1356"/>
                <a:gd name="T5" fmla="*/ 64 h 656"/>
                <a:gd name="T6" fmla="*/ 594 w 1356"/>
                <a:gd name="T7" fmla="*/ 89 h 656"/>
                <a:gd name="T8" fmla="*/ 663 w 1356"/>
                <a:gd name="T9" fmla="*/ 109 h 656"/>
                <a:gd name="T10" fmla="*/ 731 w 1356"/>
                <a:gd name="T11" fmla="*/ 120 h 656"/>
                <a:gd name="T12" fmla="*/ 801 w 1356"/>
                <a:gd name="T13" fmla="*/ 123 h 656"/>
                <a:gd name="T14" fmla="*/ 875 w 1356"/>
                <a:gd name="T15" fmla="*/ 118 h 656"/>
                <a:gd name="T16" fmla="*/ 946 w 1356"/>
                <a:gd name="T17" fmla="*/ 106 h 656"/>
                <a:gd name="T18" fmla="*/ 1014 w 1356"/>
                <a:gd name="T19" fmla="*/ 88 h 656"/>
                <a:gd name="T20" fmla="*/ 1080 w 1356"/>
                <a:gd name="T21" fmla="*/ 62 h 656"/>
                <a:gd name="T22" fmla="*/ 996 w 1356"/>
                <a:gd name="T23" fmla="*/ 394 h 656"/>
                <a:gd name="T24" fmla="*/ 1356 w 1356"/>
                <a:gd name="T25" fmla="*/ 520 h 656"/>
                <a:gd name="T26" fmla="*/ 1271 w 1356"/>
                <a:gd name="T27" fmla="*/ 561 h 656"/>
                <a:gd name="T28" fmla="*/ 1181 w 1356"/>
                <a:gd name="T29" fmla="*/ 594 h 656"/>
                <a:gd name="T30" fmla="*/ 1090 w 1356"/>
                <a:gd name="T31" fmla="*/ 620 h 656"/>
                <a:gd name="T32" fmla="*/ 996 w 1356"/>
                <a:gd name="T33" fmla="*/ 639 h 656"/>
                <a:gd name="T34" fmla="*/ 899 w 1356"/>
                <a:gd name="T35" fmla="*/ 651 h 656"/>
                <a:gd name="T36" fmla="*/ 801 w 1356"/>
                <a:gd name="T37" fmla="*/ 656 h 656"/>
                <a:gd name="T38" fmla="*/ 716 w 1356"/>
                <a:gd name="T39" fmla="*/ 653 h 656"/>
                <a:gd name="T40" fmla="*/ 631 w 1356"/>
                <a:gd name="T41" fmla="*/ 644 h 656"/>
                <a:gd name="T42" fmla="*/ 547 w 1356"/>
                <a:gd name="T43" fmla="*/ 629 h 656"/>
                <a:gd name="T44" fmla="*/ 537 w 1356"/>
                <a:gd name="T45" fmla="*/ 626 h 656"/>
                <a:gd name="T46" fmla="*/ 440 w 1356"/>
                <a:gd name="T47" fmla="*/ 598 h 656"/>
                <a:gd name="T48" fmla="*/ 346 w 1356"/>
                <a:gd name="T49" fmla="*/ 567 h 656"/>
                <a:gd name="T50" fmla="*/ 256 w 1356"/>
                <a:gd name="T51" fmla="*/ 527 h 656"/>
                <a:gd name="T52" fmla="*/ 168 w 1356"/>
                <a:gd name="T53" fmla="*/ 483 h 656"/>
                <a:gd name="T54" fmla="*/ 85 w 1356"/>
                <a:gd name="T55" fmla="*/ 435 h 656"/>
                <a:gd name="T56" fmla="*/ 4 w 1356"/>
                <a:gd name="T57" fmla="*/ 383 h 656"/>
                <a:gd name="T58" fmla="*/ 0 w 1356"/>
                <a:gd name="T59" fmla="*/ 43 h 656"/>
                <a:gd name="T60" fmla="*/ 397 w 1356"/>
                <a:gd name="T61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56" h="656">
                  <a:moveTo>
                    <a:pt x="397" y="0"/>
                  </a:moveTo>
                  <a:lnTo>
                    <a:pt x="461" y="35"/>
                  </a:lnTo>
                  <a:lnTo>
                    <a:pt x="526" y="64"/>
                  </a:lnTo>
                  <a:lnTo>
                    <a:pt x="594" y="89"/>
                  </a:lnTo>
                  <a:lnTo>
                    <a:pt x="663" y="109"/>
                  </a:lnTo>
                  <a:lnTo>
                    <a:pt x="731" y="120"/>
                  </a:lnTo>
                  <a:lnTo>
                    <a:pt x="801" y="123"/>
                  </a:lnTo>
                  <a:lnTo>
                    <a:pt x="875" y="118"/>
                  </a:lnTo>
                  <a:lnTo>
                    <a:pt x="946" y="106"/>
                  </a:lnTo>
                  <a:lnTo>
                    <a:pt x="1014" y="88"/>
                  </a:lnTo>
                  <a:lnTo>
                    <a:pt x="1080" y="62"/>
                  </a:lnTo>
                  <a:lnTo>
                    <a:pt x="996" y="394"/>
                  </a:lnTo>
                  <a:lnTo>
                    <a:pt x="1356" y="520"/>
                  </a:lnTo>
                  <a:lnTo>
                    <a:pt x="1271" y="561"/>
                  </a:lnTo>
                  <a:lnTo>
                    <a:pt x="1181" y="594"/>
                  </a:lnTo>
                  <a:lnTo>
                    <a:pt x="1090" y="620"/>
                  </a:lnTo>
                  <a:lnTo>
                    <a:pt x="996" y="639"/>
                  </a:lnTo>
                  <a:lnTo>
                    <a:pt x="899" y="651"/>
                  </a:lnTo>
                  <a:lnTo>
                    <a:pt x="801" y="656"/>
                  </a:lnTo>
                  <a:lnTo>
                    <a:pt x="716" y="653"/>
                  </a:lnTo>
                  <a:lnTo>
                    <a:pt x="631" y="644"/>
                  </a:lnTo>
                  <a:lnTo>
                    <a:pt x="547" y="629"/>
                  </a:lnTo>
                  <a:lnTo>
                    <a:pt x="537" y="626"/>
                  </a:lnTo>
                  <a:lnTo>
                    <a:pt x="440" y="598"/>
                  </a:lnTo>
                  <a:lnTo>
                    <a:pt x="346" y="567"/>
                  </a:lnTo>
                  <a:lnTo>
                    <a:pt x="256" y="527"/>
                  </a:lnTo>
                  <a:lnTo>
                    <a:pt x="168" y="483"/>
                  </a:lnTo>
                  <a:lnTo>
                    <a:pt x="85" y="435"/>
                  </a:lnTo>
                  <a:lnTo>
                    <a:pt x="4" y="383"/>
                  </a:lnTo>
                  <a:lnTo>
                    <a:pt x="0" y="43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29B5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000">
                <a:solidFill>
                  <a:srgbClr val="FFFFFF"/>
                </a:solidFill>
                <a:latin typeface="Lato" panose="020B0604020202020204" charset="0"/>
                <a:sym typeface="Gill Sans" charset="0"/>
              </a:endParaRPr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4AC224B3-1826-4459-86FA-9294AC760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137" y="2472419"/>
              <a:ext cx="1849988" cy="1981645"/>
            </a:xfrm>
            <a:custGeom>
              <a:avLst/>
              <a:gdLst>
                <a:gd name="T0" fmla="*/ 359 w 1550"/>
                <a:gd name="T1" fmla="*/ 0 h 1684"/>
                <a:gd name="T2" fmla="*/ 409 w 1550"/>
                <a:gd name="T3" fmla="*/ 48 h 1684"/>
                <a:gd name="T4" fmla="*/ 464 w 1550"/>
                <a:gd name="T5" fmla="*/ 104 h 1684"/>
                <a:gd name="T6" fmla="*/ 523 w 1550"/>
                <a:gd name="T7" fmla="*/ 165 h 1684"/>
                <a:gd name="T8" fmla="*/ 585 w 1550"/>
                <a:gd name="T9" fmla="*/ 235 h 1684"/>
                <a:gd name="T10" fmla="*/ 650 w 1550"/>
                <a:gd name="T11" fmla="*/ 310 h 1684"/>
                <a:gd name="T12" fmla="*/ 720 w 1550"/>
                <a:gd name="T13" fmla="*/ 392 h 1684"/>
                <a:gd name="T14" fmla="*/ 796 w 1550"/>
                <a:gd name="T15" fmla="*/ 486 h 1684"/>
                <a:gd name="T16" fmla="*/ 870 w 1550"/>
                <a:gd name="T17" fmla="*/ 580 h 1684"/>
                <a:gd name="T18" fmla="*/ 942 w 1550"/>
                <a:gd name="T19" fmla="*/ 668 h 1684"/>
                <a:gd name="T20" fmla="*/ 1013 w 1550"/>
                <a:gd name="T21" fmla="*/ 756 h 1684"/>
                <a:gd name="T22" fmla="*/ 1084 w 1550"/>
                <a:gd name="T23" fmla="*/ 842 h 1684"/>
                <a:gd name="T24" fmla="*/ 1159 w 1550"/>
                <a:gd name="T25" fmla="*/ 927 h 1684"/>
                <a:gd name="T26" fmla="*/ 1233 w 1550"/>
                <a:gd name="T27" fmla="*/ 1009 h 1684"/>
                <a:gd name="T28" fmla="*/ 1309 w 1550"/>
                <a:gd name="T29" fmla="*/ 1087 h 1684"/>
                <a:gd name="T30" fmla="*/ 1388 w 1550"/>
                <a:gd name="T31" fmla="*/ 1162 h 1684"/>
                <a:gd name="T32" fmla="*/ 1468 w 1550"/>
                <a:gd name="T33" fmla="*/ 1230 h 1684"/>
                <a:gd name="T34" fmla="*/ 1550 w 1550"/>
                <a:gd name="T35" fmla="*/ 1292 h 1684"/>
                <a:gd name="T36" fmla="*/ 1178 w 1550"/>
                <a:gd name="T37" fmla="*/ 1331 h 1684"/>
                <a:gd name="T38" fmla="*/ 1183 w 1550"/>
                <a:gd name="T39" fmla="*/ 1684 h 1684"/>
                <a:gd name="T40" fmla="*/ 1078 w 1550"/>
                <a:gd name="T41" fmla="*/ 1599 h 1684"/>
                <a:gd name="T42" fmla="*/ 978 w 1550"/>
                <a:gd name="T43" fmla="*/ 1510 h 1684"/>
                <a:gd name="T44" fmla="*/ 883 w 1550"/>
                <a:gd name="T45" fmla="*/ 1415 h 1684"/>
                <a:gd name="T46" fmla="*/ 790 w 1550"/>
                <a:gd name="T47" fmla="*/ 1316 h 1684"/>
                <a:gd name="T48" fmla="*/ 702 w 1550"/>
                <a:gd name="T49" fmla="*/ 1216 h 1684"/>
                <a:gd name="T50" fmla="*/ 617 w 1550"/>
                <a:gd name="T51" fmla="*/ 1115 h 1684"/>
                <a:gd name="T52" fmla="*/ 534 w 1550"/>
                <a:gd name="T53" fmla="*/ 1013 h 1684"/>
                <a:gd name="T54" fmla="*/ 453 w 1550"/>
                <a:gd name="T55" fmla="*/ 912 h 1684"/>
                <a:gd name="T56" fmla="*/ 380 w 1550"/>
                <a:gd name="T57" fmla="*/ 819 h 1684"/>
                <a:gd name="T58" fmla="*/ 308 w 1550"/>
                <a:gd name="T59" fmla="*/ 732 h 1684"/>
                <a:gd name="T60" fmla="*/ 249 w 1550"/>
                <a:gd name="T61" fmla="*/ 659 h 1684"/>
                <a:gd name="T62" fmla="*/ 191 w 1550"/>
                <a:gd name="T63" fmla="*/ 594 h 1684"/>
                <a:gd name="T64" fmla="*/ 139 w 1550"/>
                <a:gd name="T65" fmla="*/ 536 h 1684"/>
                <a:gd name="T66" fmla="*/ 89 w 1550"/>
                <a:gd name="T67" fmla="*/ 483 h 1684"/>
                <a:gd name="T68" fmla="*/ 45 w 1550"/>
                <a:gd name="T69" fmla="*/ 438 h 1684"/>
                <a:gd name="T70" fmla="*/ 4 w 1550"/>
                <a:gd name="T71" fmla="*/ 398 h 1684"/>
                <a:gd name="T72" fmla="*/ 0 w 1550"/>
                <a:gd name="T73" fmla="*/ 38 h 1684"/>
                <a:gd name="T74" fmla="*/ 359 w 1550"/>
                <a:gd name="T75" fmla="*/ 0 h 1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50" h="1684">
                  <a:moveTo>
                    <a:pt x="359" y="0"/>
                  </a:moveTo>
                  <a:lnTo>
                    <a:pt x="409" y="48"/>
                  </a:lnTo>
                  <a:lnTo>
                    <a:pt x="464" y="104"/>
                  </a:lnTo>
                  <a:lnTo>
                    <a:pt x="523" y="165"/>
                  </a:lnTo>
                  <a:lnTo>
                    <a:pt x="585" y="235"/>
                  </a:lnTo>
                  <a:lnTo>
                    <a:pt x="650" y="310"/>
                  </a:lnTo>
                  <a:lnTo>
                    <a:pt x="720" y="392"/>
                  </a:lnTo>
                  <a:lnTo>
                    <a:pt x="796" y="486"/>
                  </a:lnTo>
                  <a:lnTo>
                    <a:pt x="870" y="580"/>
                  </a:lnTo>
                  <a:lnTo>
                    <a:pt x="942" y="668"/>
                  </a:lnTo>
                  <a:lnTo>
                    <a:pt x="1013" y="756"/>
                  </a:lnTo>
                  <a:lnTo>
                    <a:pt x="1084" y="842"/>
                  </a:lnTo>
                  <a:lnTo>
                    <a:pt x="1159" y="927"/>
                  </a:lnTo>
                  <a:lnTo>
                    <a:pt x="1233" y="1009"/>
                  </a:lnTo>
                  <a:lnTo>
                    <a:pt x="1309" y="1087"/>
                  </a:lnTo>
                  <a:lnTo>
                    <a:pt x="1388" y="1162"/>
                  </a:lnTo>
                  <a:lnTo>
                    <a:pt x="1468" y="1230"/>
                  </a:lnTo>
                  <a:lnTo>
                    <a:pt x="1550" y="1292"/>
                  </a:lnTo>
                  <a:lnTo>
                    <a:pt x="1178" y="1331"/>
                  </a:lnTo>
                  <a:lnTo>
                    <a:pt x="1183" y="1684"/>
                  </a:lnTo>
                  <a:lnTo>
                    <a:pt x="1078" y="1599"/>
                  </a:lnTo>
                  <a:lnTo>
                    <a:pt x="978" y="1510"/>
                  </a:lnTo>
                  <a:lnTo>
                    <a:pt x="883" y="1415"/>
                  </a:lnTo>
                  <a:lnTo>
                    <a:pt x="790" y="1316"/>
                  </a:lnTo>
                  <a:lnTo>
                    <a:pt x="702" y="1216"/>
                  </a:lnTo>
                  <a:lnTo>
                    <a:pt x="617" y="1115"/>
                  </a:lnTo>
                  <a:lnTo>
                    <a:pt x="534" y="1013"/>
                  </a:lnTo>
                  <a:lnTo>
                    <a:pt x="453" y="912"/>
                  </a:lnTo>
                  <a:lnTo>
                    <a:pt x="380" y="819"/>
                  </a:lnTo>
                  <a:lnTo>
                    <a:pt x="308" y="732"/>
                  </a:lnTo>
                  <a:lnTo>
                    <a:pt x="249" y="659"/>
                  </a:lnTo>
                  <a:lnTo>
                    <a:pt x="191" y="594"/>
                  </a:lnTo>
                  <a:lnTo>
                    <a:pt x="139" y="536"/>
                  </a:lnTo>
                  <a:lnTo>
                    <a:pt x="89" y="483"/>
                  </a:lnTo>
                  <a:lnTo>
                    <a:pt x="45" y="438"/>
                  </a:lnTo>
                  <a:lnTo>
                    <a:pt x="4" y="398"/>
                  </a:lnTo>
                  <a:lnTo>
                    <a:pt x="0" y="38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24323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sz="2000" kern="0">
                <a:solidFill>
                  <a:prstClr val="black"/>
                </a:solidFill>
                <a:highlight>
                  <a:srgbClr val="92021C"/>
                </a:highlight>
                <a:latin typeface="Lato" panose="020B0604020202020204" charset="0"/>
                <a:sym typeface="Gill Sans" charset="0"/>
              </a:endParaRPr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0AC803A-6D18-4A2C-A32E-1C72E476B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83" y="2510075"/>
              <a:ext cx="1507442" cy="1668630"/>
            </a:xfrm>
            <a:custGeom>
              <a:avLst/>
              <a:gdLst>
                <a:gd name="T0" fmla="*/ 877 w 1263"/>
                <a:gd name="T1" fmla="*/ 0 h 1418"/>
                <a:gd name="T2" fmla="*/ 1263 w 1263"/>
                <a:gd name="T3" fmla="*/ 56 h 1418"/>
                <a:gd name="T4" fmla="*/ 1247 w 1263"/>
                <a:gd name="T5" fmla="*/ 387 h 1418"/>
                <a:gd name="T6" fmla="*/ 1162 w 1263"/>
                <a:gd name="T7" fmla="*/ 460 h 1418"/>
                <a:gd name="T8" fmla="*/ 1075 w 1263"/>
                <a:gd name="T9" fmla="*/ 540 h 1418"/>
                <a:gd name="T10" fmla="*/ 989 w 1263"/>
                <a:gd name="T11" fmla="*/ 631 h 1418"/>
                <a:gd name="T12" fmla="*/ 899 w 1263"/>
                <a:gd name="T13" fmla="*/ 728 h 1418"/>
                <a:gd name="T14" fmla="*/ 808 w 1263"/>
                <a:gd name="T15" fmla="*/ 836 h 1418"/>
                <a:gd name="T16" fmla="*/ 714 w 1263"/>
                <a:gd name="T17" fmla="*/ 952 h 1418"/>
                <a:gd name="T18" fmla="*/ 619 w 1263"/>
                <a:gd name="T19" fmla="*/ 1077 h 1418"/>
                <a:gd name="T20" fmla="*/ 546 w 1263"/>
                <a:gd name="T21" fmla="*/ 1174 h 1418"/>
                <a:gd name="T22" fmla="*/ 473 w 1263"/>
                <a:gd name="T23" fmla="*/ 1261 h 1418"/>
                <a:gd name="T24" fmla="*/ 405 w 1263"/>
                <a:gd name="T25" fmla="*/ 1343 h 1418"/>
                <a:gd name="T26" fmla="*/ 338 w 1263"/>
                <a:gd name="T27" fmla="*/ 1418 h 1418"/>
                <a:gd name="T28" fmla="*/ 358 w 1263"/>
                <a:gd name="T29" fmla="*/ 1048 h 1418"/>
                <a:gd name="T30" fmla="*/ 0 w 1263"/>
                <a:gd name="T31" fmla="*/ 996 h 1418"/>
                <a:gd name="T32" fmla="*/ 61 w 1263"/>
                <a:gd name="T33" fmla="*/ 925 h 1418"/>
                <a:gd name="T34" fmla="*/ 124 w 1263"/>
                <a:gd name="T35" fmla="*/ 846 h 1418"/>
                <a:gd name="T36" fmla="*/ 191 w 1263"/>
                <a:gd name="T37" fmla="*/ 759 h 1418"/>
                <a:gd name="T38" fmla="*/ 294 w 1263"/>
                <a:gd name="T39" fmla="*/ 625 h 1418"/>
                <a:gd name="T40" fmla="*/ 394 w 1263"/>
                <a:gd name="T41" fmla="*/ 500 h 1418"/>
                <a:gd name="T42" fmla="*/ 493 w 1263"/>
                <a:gd name="T43" fmla="*/ 383 h 1418"/>
                <a:gd name="T44" fmla="*/ 590 w 1263"/>
                <a:gd name="T45" fmla="*/ 275 h 1418"/>
                <a:gd name="T46" fmla="*/ 687 w 1263"/>
                <a:gd name="T47" fmla="*/ 175 h 1418"/>
                <a:gd name="T48" fmla="*/ 783 w 1263"/>
                <a:gd name="T49" fmla="*/ 83 h 1418"/>
                <a:gd name="T50" fmla="*/ 877 w 1263"/>
                <a:gd name="T51" fmla="*/ 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63" h="1418">
                  <a:moveTo>
                    <a:pt x="877" y="0"/>
                  </a:moveTo>
                  <a:lnTo>
                    <a:pt x="1263" y="56"/>
                  </a:lnTo>
                  <a:lnTo>
                    <a:pt x="1247" y="387"/>
                  </a:lnTo>
                  <a:lnTo>
                    <a:pt x="1162" y="460"/>
                  </a:lnTo>
                  <a:lnTo>
                    <a:pt x="1075" y="540"/>
                  </a:lnTo>
                  <a:lnTo>
                    <a:pt x="989" y="631"/>
                  </a:lnTo>
                  <a:lnTo>
                    <a:pt x="899" y="728"/>
                  </a:lnTo>
                  <a:lnTo>
                    <a:pt x="808" y="836"/>
                  </a:lnTo>
                  <a:lnTo>
                    <a:pt x="714" y="952"/>
                  </a:lnTo>
                  <a:lnTo>
                    <a:pt x="619" y="1077"/>
                  </a:lnTo>
                  <a:lnTo>
                    <a:pt x="546" y="1174"/>
                  </a:lnTo>
                  <a:lnTo>
                    <a:pt x="473" y="1261"/>
                  </a:lnTo>
                  <a:lnTo>
                    <a:pt x="405" y="1343"/>
                  </a:lnTo>
                  <a:lnTo>
                    <a:pt x="338" y="1418"/>
                  </a:lnTo>
                  <a:lnTo>
                    <a:pt x="358" y="1048"/>
                  </a:lnTo>
                  <a:lnTo>
                    <a:pt x="0" y="996"/>
                  </a:lnTo>
                  <a:lnTo>
                    <a:pt x="61" y="925"/>
                  </a:lnTo>
                  <a:lnTo>
                    <a:pt x="124" y="846"/>
                  </a:lnTo>
                  <a:lnTo>
                    <a:pt x="191" y="759"/>
                  </a:lnTo>
                  <a:lnTo>
                    <a:pt x="294" y="625"/>
                  </a:lnTo>
                  <a:lnTo>
                    <a:pt x="394" y="500"/>
                  </a:lnTo>
                  <a:lnTo>
                    <a:pt x="493" y="383"/>
                  </a:lnTo>
                  <a:lnTo>
                    <a:pt x="590" y="275"/>
                  </a:lnTo>
                  <a:lnTo>
                    <a:pt x="687" y="175"/>
                  </a:lnTo>
                  <a:lnTo>
                    <a:pt x="783" y="83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29B5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000">
                <a:solidFill>
                  <a:srgbClr val="FFFFFF"/>
                </a:solidFill>
                <a:latin typeface="Lato" panose="020B0604020202020204" charset="0"/>
                <a:sym typeface="Gill Sans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1B0673C-DBC3-4170-8030-60AEFD22DE38}"/>
                </a:ext>
              </a:extLst>
            </p:cNvPr>
            <p:cNvSpPr txBox="1"/>
            <p:nvPr/>
          </p:nvSpPr>
          <p:spPr>
            <a:xfrm rot="21323069">
              <a:off x="4063365" y="2406879"/>
              <a:ext cx="1010278" cy="366481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711411"/>
                </a:avLst>
              </a:prstTxWarp>
              <a:spAutoFit/>
            </a:bodyPr>
            <a:lstStyle/>
            <a:p>
              <a:pPr defTabSz="1218987"/>
              <a:r>
                <a:rPr lang="en-IN" sz="1400" b="1">
                  <a:solidFill>
                    <a:prstClr val="white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Develop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35D595B-A1D0-4A9F-AA7F-F945D05ED52E}"/>
                </a:ext>
              </a:extLst>
            </p:cNvPr>
            <p:cNvSpPr txBox="1"/>
            <p:nvPr/>
          </p:nvSpPr>
          <p:spPr>
            <a:xfrm rot="2756070">
              <a:off x="5363019" y="2740983"/>
              <a:ext cx="5918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987"/>
              <a:r>
                <a:rPr lang="en-IN" sz="1400" b="1">
                  <a:solidFill>
                    <a:prstClr val="white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Plan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1662581-1FE9-405D-A3D2-A9AD10E8CE53}"/>
                </a:ext>
              </a:extLst>
            </p:cNvPr>
            <p:cNvSpPr txBox="1"/>
            <p:nvPr/>
          </p:nvSpPr>
          <p:spPr>
            <a:xfrm rot="18522862">
              <a:off x="5876339" y="3092338"/>
              <a:ext cx="9076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987"/>
              <a:r>
                <a:rPr lang="en-IN" sz="1400" b="1">
                  <a:solidFill>
                    <a:srgbClr val="FFFFFF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Release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156B6C8-F8ED-4C9F-A48B-EE4FEE04F015}"/>
                </a:ext>
              </a:extLst>
            </p:cNvPr>
            <p:cNvSpPr txBox="1"/>
            <p:nvPr/>
          </p:nvSpPr>
          <p:spPr>
            <a:xfrm>
              <a:off x="7239449" y="2379217"/>
              <a:ext cx="1010278" cy="366481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711411"/>
                </a:avLst>
              </a:prstTxWarp>
              <a:spAutoFit/>
            </a:bodyPr>
            <a:lstStyle/>
            <a:p>
              <a:pPr algn="ctr" defTabSz="1218987"/>
              <a:r>
                <a:rPr lang="en-IN" sz="1400" b="1">
                  <a:solidFill>
                    <a:srgbClr val="FFFFFF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Deploy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B28CBFB-51A8-4357-9441-7C774245A3B9}"/>
                </a:ext>
              </a:extLst>
            </p:cNvPr>
            <p:cNvSpPr txBox="1"/>
            <p:nvPr/>
          </p:nvSpPr>
          <p:spPr>
            <a:xfrm rot="5882481">
              <a:off x="7998982" y="3191118"/>
              <a:ext cx="996065" cy="636161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711411"/>
                </a:avLst>
              </a:prstTxWarp>
              <a:spAutoFit/>
            </a:bodyPr>
            <a:lstStyle/>
            <a:p>
              <a:pPr algn="ctr" defTabSz="1218987"/>
              <a:r>
                <a:rPr lang="en-IN" sz="1400" b="1">
                  <a:solidFill>
                    <a:srgbClr val="FFFFFF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Operate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1CDDFFE-A8A3-429A-AB8E-077BF8048188}"/>
                </a:ext>
              </a:extLst>
            </p:cNvPr>
            <p:cNvSpPr txBox="1"/>
            <p:nvPr/>
          </p:nvSpPr>
          <p:spPr>
            <a:xfrm rot="1087037">
              <a:off x="6918543" y="4178085"/>
              <a:ext cx="1138356" cy="357392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 defTabSz="1218987"/>
              <a:r>
                <a:rPr lang="en-IN" sz="1400" b="1">
                  <a:solidFill>
                    <a:srgbClr val="FFFFFF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Monitor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94ADB7-DC2D-49BE-9313-3596EF0B3498}"/>
                </a:ext>
              </a:extLst>
            </p:cNvPr>
            <p:cNvSpPr txBox="1"/>
            <p:nvPr/>
          </p:nvSpPr>
          <p:spPr>
            <a:xfrm rot="1941765">
              <a:off x="3773999" y="3991398"/>
              <a:ext cx="1010278" cy="366481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 defTabSz="1218987"/>
              <a:r>
                <a:rPr lang="en-IN" sz="1400" b="1">
                  <a:solidFill>
                    <a:prstClr val="white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Env </a:t>
              </a:r>
            </a:p>
            <a:p>
              <a:pPr algn="ctr" defTabSz="1218987"/>
              <a:r>
                <a:rPr lang="en-IN" sz="1400" b="1" err="1">
                  <a:solidFill>
                    <a:prstClr val="white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mgmt</a:t>
              </a:r>
              <a:endParaRPr lang="en-IN" sz="1400" b="1">
                <a:solidFill>
                  <a:prstClr val="white"/>
                </a:solidFill>
                <a:latin typeface="Poppins" panose="00000500000000000000" pitchFamily="2" charset="0"/>
                <a:cs typeface="Poppins" panose="00000500000000000000" pitchFamily="2" charset="0"/>
                <a:sym typeface="Gill Sans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CCC1FD5-8DEB-4AAA-8836-46ABAEB78354}"/>
                </a:ext>
              </a:extLst>
            </p:cNvPr>
            <p:cNvSpPr txBox="1"/>
            <p:nvPr/>
          </p:nvSpPr>
          <p:spPr>
            <a:xfrm rot="16200000">
              <a:off x="3224019" y="3285207"/>
              <a:ext cx="1119985" cy="371711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711411"/>
                </a:avLst>
              </a:prstTxWarp>
              <a:spAutoFit/>
            </a:bodyPr>
            <a:lstStyle/>
            <a:p>
              <a:pPr algn="ctr" defTabSz="1218987"/>
              <a:r>
                <a:rPr lang="en-IN" sz="1400" b="1">
                  <a:solidFill>
                    <a:prstClr val="white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Build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B049114-7AAA-4F8A-9730-62775370CC1A}"/>
                </a:ext>
              </a:extLst>
            </p:cNvPr>
            <p:cNvSpPr txBox="1"/>
            <p:nvPr/>
          </p:nvSpPr>
          <p:spPr>
            <a:xfrm rot="19614549">
              <a:off x="4785475" y="3967928"/>
              <a:ext cx="1010278" cy="366481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 defTabSz="1218987"/>
              <a:r>
                <a:rPr lang="en-IN" sz="1400" b="1">
                  <a:solidFill>
                    <a:prstClr val="white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Test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1174DF3-0631-4E5A-A468-EE6317C2C4E3}"/>
                </a:ext>
              </a:extLst>
            </p:cNvPr>
            <p:cNvSpPr txBox="1"/>
            <p:nvPr/>
          </p:nvSpPr>
          <p:spPr>
            <a:xfrm>
              <a:off x="4224472" y="3233184"/>
              <a:ext cx="10454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987"/>
              <a:r>
                <a:rPr lang="en-IN" sz="2400" b="1">
                  <a:solidFill>
                    <a:prstClr val="white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DATA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24839CC-0083-4C76-A5F6-DC859480A532}"/>
                </a:ext>
              </a:extLst>
            </p:cNvPr>
            <p:cNvSpPr txBox="1"/>
            <p:nvPr/>
          </p:nvSpPr>
          <p:spPr>
            <a:xfrm>
              <a:off x="7298787" y="3240299"/>
              <a:ext cx="8082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987"/>
              <a:r>
                <a:rPr lang="en-IN" sz="2400" b="1">
                  <a:solidFill>
                    <a:srgbClr val="FFFFFF"/>
                  </a:solidFill>
                  <a:latin typeface="Poppins" panose="00000500000000000000" pitchFamily="2" charset="0"/>
                  <a:cs typeface="Poppins" panose="00000500000000000000" pitchFamily="2" charset="0"/>
                  <a:sym typeface="Gill Sans" charset="0"/>
                </a:rPr>
                <a:t>OPS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36507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Six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6">
            <a:extLst>
              <a:ext uri="{FF2B5EF4-FFF2-40B4-BE49-F238E27FC236}">
                <a16:creationId xmlns:a16="http://schemas.microsoft.com/office/drawing/2014/main" id="{84C47CF3-A448-4E0E-AE95-B142D52A4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881" y="708521"/>
            <a:ext cx="11336235" cy="54890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Poppins Light" panose="00000400000000000000" pitchFamily="2" charset="0"/>
              </a:defRPr>
            </a:lvl1pPr>
            <a:lvl2pPr marL="457200" indent="0"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914400" indent="0">
              <a:buNone/>
              <a:defRPr sz="1400" b="1">
                <a:solidFill>
                  <a:srgbClr val="29B5E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371600" indent="0">
              <a:buNone/>
              <a:defRPr sz="1200" b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1828800" indent="0"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insert subtitle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687E680-A855-4563-9249-15D16B5C0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01A59-0B2E-49A2-B505-A523352E7E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85381" y="2056811"/>
            <a:ext cx="3614857" cy="1648911"/>
          </a:xfrm>
          <a:prstGeom prst="round2SameRect">
            <a:avLst>
              <a:gd name="adj1" fmla="val 0"/>
              <a:gd name="adj2" fmla="val 6304"/>
            </a:avLst>
          </a:prstGeom>
          <a:solidFill>
            <a:srgbClr val="F2F2F2"/>
          </a:solidFill>
        </p:spPr>
        <p:txBody>
          <a:bodyPr lIns="90000" tIns="90000" rIns="90000" bIns="9000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>
                <a:latin typeface="+mn-lt"/>
                <a:cs typeface="Poppins Medium" panose="00000600000000000000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EA43460-3C06-4351-A97B-676F358F58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5450" y="2056811"/>
            <a:ext cx="3614857" cy="1648911"/>
          </a:xfrm>
          <a:prstGeom prst="round2SameRect">
            <a:avLst>
              <a:gd name="adj1" fmla="val 0"/>
              <a:gd name="adj2" fmla="val 5901"/>
            </a:avLst>
          </a:prstGeom>
          <a:solidFill>
            <a:srgbClr val="F2F2F2"/>
          </a:solidFill>
        </p:spPr>
        <p:txBody>
          <a:bodyPr lIns="90000" tIns="90000" rIns="90000" bIns="9000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>
                <a:latin typeface="+mn-lt"/>
                <a:cs typeface="Poppins Medium" panose="00000600000000000000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7745487-1CD6-4FC1-B2A5-D8FEB8AEF5B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45312" y="2056811"/>
            <a:ext cx="3614888" cy="1648911"/>
          </a:xfrm>
          <a:prstGeom prst="round2SameRect">
            <a:avLst>
              <a:gd name="adj1" fmla="val 0"/>
              <a:gd name="adj2" fmla="val 6304"/>
            </a:avLst>
          </a:prstGeom>
          <a:solidFill>
            <a:srgbClr val="F2F2F2"/>
          </a:solidFill>
        </p:spPr>
        <p:txBody>
          <a:bodyPr lIns="90000" tIns="90000" rIns="90000" bIns="9000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>
                <a:latin typeface="+mn-lt"/>
                <a:cs typeface="Poppins Medium" panose="00000600000000000000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69114A5-F738-4999-A771-EED821D50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15733"/>
            <a:ext cx="11334750" cy="291699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A715FCA-FF62-4988-BF94-E5702EBEE23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85368" y="4655636"/>
            <a:ext cx="3614857" cy="1648911"/>
          </a:xfrm>
          <a:prstGeom prst="round2SameRect">
            <a:avLst>
              <a:gd name="adj1" fmla="val 0"/>
              <a:gd name="adj2" fmla="val 6303"/>
            </a:avLst>
          </a:prstGeom>
          <a:solidFill>
            <a:srgbClr val="F2F2F2"/>
          </a:solidFill>
        </p:spPr>
        <p:txBody>
          <a:bodyPr lIns="90000" tIns="90000" rIns="90000" bIns="9000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>
                <a:latin typeface="+mn-lt"/>
                <a:cs typeface="Poppins Medium" panose="00000600000000000000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0068280-948D-465B-8549-69A1FDB434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5450" y="4655636"/>
            <a:ext cx="3614857" cy="1648911"/>
          </a:xfrm>
          <a:prstGeom prst="round2SameRect">
            <a:avLst>
              <a:gd name="adj1" fmla="val 0"/>
              <a:gd name="adj2" fmla="val 6303"/>
            </a:avLst>
          </a:prstGeom>
          <a:solidFill>
            <a:srgbClr val="F2F2F2"/>
          </a:solidFill>
        </p:spPr>
        <p:txBody>
          <a:bodyPr lIns="90000" tIns="90000" rIns="90000" bIns="9000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>
                <a:latin typeface="+mn-lt"/>
                <a:cs typeface="Poppins Medium" panose="00000600000000000000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B0F6B92-36C7-4F58-9172-99137ACBBF8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45286" y="4655636"/>
            <a:ext cx="3614888" cy="1648911"/>
          </a:xfrm>
          <a:prstGeom prst="round2SameRect">
            <a:avLst>
              <a:gd name="adj1" fmla="val 0"/>
              <a:gd name="adj2" fmla="val 6304"/>
            </a:avLst>
          </a:prstGeom>
          <a:solidFill>
            <a:srgbClr val="F2F2F2"/>
          </a:solidFill>
        </p:spPr>
        <p:txBody>
          <a:bodyPr lIns="90000" tIns="90000" rIns="90000" bIns="9000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>
                <a:latin typeface="+mn-lt"/>
                <a:cs typeface="Poppins Medium" panose="00000600000000000000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A8D2E31-B6F1-40C6-B5E3-8F01A2E0FB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1346730"/>
            <a:ext cx="3614857" cy="709422"/>
          </a:xfrm>
          <a:prstGeom prst="round2SameRect">
            <a:avLst>
              <a:gd name="adj1" fmla="val 13810"/>
              <a:gd name="adj2" fmla="val 0"/>
            </a:avLst>
          </a:prstGeom>
          <a:solidFill>
            <a:srgbClr val="29B5E8"/>
          </a:solidFill>
        </p:spPr>
        <p:txBody>
          <a:bodyPr lIns="90000" tIns="36000" rIns="90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Poppins Bold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04CC245-5852-42EA-978E-D103F66321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85380" y="1346730"/>
            <a:ext cx="3614857" cy="709422"/>
          </a:xfrm>
          <a:prstGeom prst="round2SameRect">
            <a:avLst>
              <a:gd name="adj1" fmla="val 14744"/>
              <a:gd name="adj2" fmla="val 0"/>
            </a:avLst>
          </a:prstGeom>
          <a:solidFill>
            <a:srgbClr val="29B5E8"/>
          </a:solidFill>
        </p:spPr>
        <p:txBody>
          <a:bodyPr lIns="90000" tIns="36000" rIns="90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Poppins Bold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29FD47AA-9F11-4C22-9649-9F21E3543A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45311" y="1346730"/>
            <a:ext cx="3614857" cy="709422"/>
          </a:xfrm>
          <a:prstGeom prst="round2SameRect">
            <a:avLst>
              <a:gd name="adj1" fmla="val 14744"/>
              <a:gd name="adj2" fmla="val 0"/>
            </a:avLst>
          </a:prstGeom>
          <a:solidFill>
            <a:srgbClr val="29B5E8"/>
          </a:solidFill>
        </p:spPr>
        <p:txBody>
          <a:bodyPr lIns="90000" tIns="36000" rIns="90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Poppins Bold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D850285-CEA8-4EF1-9459-6507AE394B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5450" y="3945555"/>
            <a:ext cx="3614857" cy="709422"/>
          </a:xfrm>
          <a:prstGeom prst="round2SameRect">
            <a:avLst>
              <a:gd name="adj1" fmla="val 14744"/>
              <a:gd name="adj2" fmla="val 0"/>
            </a:avLst>
          </a:prstGeom>
          <a:solidFill>
            <a:srgbClr val="29B5E8"/>
          </a:solidFill>
        </p:spPr>
        <p:txBody>
          <a:bodyPr lIns="90000" tIns="36000" rIns="90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Poppins Bold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84F2DA-3604-4FD2-80F7-A7C64B4195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85367" y="3945555"/>
            <a:ext cx="3614857" cy="709422"/>
          </a:xfrm>
          <a:prstGeom prst="round2SameRect">
            <a:avLst>
              <a:gd name="adj1" fmla="val 15678"/>
              <a:gd name="adj2" fmla="val 0"/>
            </a:avLst>
          </a:prstGeom>
          <a:solidFill>
            <a:srgbClr val="29B5E8"/>
          </a:solidFill>
        </p:spPr>
        <p:txBody>
          <a:bodyPr lIns="90000" tIns="36000" rIns="90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Poppins Bold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3C9565-3610-42E3-BE98-1D7CF70D8D2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45285" y="3945555"/>
            <a:ext cx="3614857" cy="709422"/>
          </a:xfrm>
          <a:prstGeom prst="round2SameRect">
            <a:avLst>
              <a:gd name="adj1" fmla="val 14744"/>
              <a:gd name="adj2" fmla="val 0"/>
            </a:avLst>
          </a:prstGeom>
          <a:solidFill>
            <a:srgbClr val="29B5E8"/>
          </a:solidFill>
        </p:spPr>
        <p:txBody>
          <a:bodyPr lIns="90000" tIns="36000" rIns="90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Poppins Bold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393291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1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1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1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>
        <p:tmplLst>
          <p:tmpl>
            <p:tnLst>
              <p:par>
                <p:cTn presetID="1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1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687E680-A855-4563-9249-15D16B5C0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84D0E-5E00-4972-AAD2-39CAA47F20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7882" y="1221728"/>
            <a:ext cx="11116234" cy="422275"/>
          </a:xfrm>
          <a:prstGeom prst="roundRect">
            <a:avLst/>
          </a:prstGeom>
          <a:solidFill>
            <a:srgbClr val="29B5E8"/>
          </a:solidFill>
        </p:spPr>
        <p:txBody>
          <a:bodyPr lIns="108000" tIns="108000" rIns="108000" bIns="108000"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5pPr>
          </a:lstStyle>
          <a:p>
            <a:pPr lvl="0"/>
            <a:r>
              <a:rPr lang="en-US"/>
              <a:t>Insert section title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3403117-0D2B-467D-9912-FEC511B599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7882" y="1788826"/>
            <a:ext cx="11116234" cy="422275"/>
          </a:xfrm>
          <a:prstGeom prst="roundRect">
            <a:avLst/>
          </a:prstGeom>
          <a:solidFill>
            <a:srgbClr val="29B5E8"/>
          </a:solidFill>
        </p:spPr>
        <p:txBody>
          <a:bodyPr lIns="108000" tIns="108000" rIns="108000" bIns="108000"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5pPr>
          </a:lstStyle>
          <a:p>
            <a:pPr lvl="0"/>
            <a:r>
              <a:rPr lang="en-US"/>
              <a:t>Insert section title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610DAEA-FDE4-4A0F-8647-640E9B43C3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7882" y="2355924"/>
            <a:ext cx="11116234" cy="422275"/>
          </a:xfrm>
          <a:prstGeom prst="roundRect">
            <a:avLst/>
          </a:prstGeom>
          <a:solidFill>
            <a:srgbClr val="29B5E8"/>
          </a:solidFill>
        </p:spPr>
        <p:txBody>
          <a:bodyPr lIns="108000" tIns="108000" rIns="108000" bIns="108000"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5pPr>
          </a:lstStyle>
          <a:p>
            <a:pPr lvl="0"/>
            <a:r>
              <a:rPr lang="en-US"/>
              <a:t>Insert section title here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A1F77D3-C13A-4BE1-9B91-374E1406C4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7882" y="2923022"/>
            <a:ext cx="11116234" cy="422275"/>
          </a:xfrm>
          <a:prstGeom prst="roundRect">
            <a:avLst/>
          </a:prstGeom>
          <a:solidFill>
            <a:srgbClr val="29B5E8"/>
          </a:solidFill>
        </p:spPr>
        <p:txBody>
          <a:bodyPr lIns="108000" tIns="108000" rIns="108000" bIns="108000"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5pPr>
          </a:lstStyle>
          <a:p>
            <a:pPr lvl="0"/>
            <a:r>
              <a:rPr lang="en-US"/>
              <a:t>Insert section title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EF0F926-807C-485D-A82F-B20BC8CA61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7882" y="3490120"/>
            <a:ext cx="11116234" cy="422275"/>
          </a:xfrm>
          <a:prstGeom prst="roundRect">
            <a:avLst/>
          </a:prstGeom>
          <a:solidFill>
            <a:srgbClr val="29B5E8"/>
          </a:solidFill>
        </p:spPr>
        <p:txBody>
          <a:bodyPr lIns="108000" tIns="108000" rIns="108000" bIns="108000"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5pPr>
          </a:lstStyle>
          <a:p>
            <a:pPr lvl="0"/>
            <a:r>
              <a:rPr lang="en-US"/>
              <a:t>Insert section title here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EFE6744-65EF-4367-A5A6-14C46DDFE0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7882" y="4057218"/>
            <a:ext cx="11116234" cy="422275"/>
          </a:xfrm>
          <a:prstGeom prst="roundRect">
            <a:avLst/>
          </a:prstGeom>
          <a:solidFill>
            <a:srgbClr val="29B5E8"/>
          </a:solidFill>
        </p:spPr>
        <p:txBody>
          <a:bodyPr lIns="108000" tIns="108000" rIns="108000" bIns="108000"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5pPr>
          </a:lstStyle>
          <a:p>
            <a:pPr lvl="0"/>
            <a:r>
              <a:rPr lang="en-US"/>
              <a:t>Insert section title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65A059B-3703-4207-B2C3-DFF00EA36C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03" y="595588"/>
            <a:ext cx="11116234" cy="344638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US"/>
              <a:t>Contents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167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Fiv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6">
            <a:extLst>
              <a:ext uri="{FF2B5EF4-FFF2-40B4-BE49-F238E27FC236}">
                <a16:creationId xmlns:a16="http://schemas.microsoft.com/office/drawing/2014/main" id="{84C47CF3-A448-4E0E-AE95-B142D52A4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881" y="708521"/>
            <a:ext cx="11336235" cy="54890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Poppins Light" panose="00000400000000000000" pitchFamily="2" charset="0"/>
              </a:defRPr>
            </a:lvl1pPr>
            <a:lvl2pPr marL="457200" indent="0"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914400" indent="0">
              <a:buNone/>
              <a:defRPr sz="1400" b="1">
                <a:solidFill>
                  <a:srgbClr val="29B5E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371600" indent="0">
              <a:buNone/>
              <a:defRPr sz="1200" b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1828800" indent="0"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insert subtitle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687E680-A855-4563-9249-15D16B5C0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A8D2E31-B6F1-40C6-B5E3-8F01A2E0FB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881" y="1402882"/>
            <a:ext cx="2137578" cy="709422"/>
          </a:xfrm>
          <a:prstGeom prst="round2SameRect">
            <a:avLst>
              <a:gd name="adj1" fmla="val 9140"/>
              <a:gd name="adj2" fmla="val 0"/>
            </a:avLst>
          </a:prstGeom>
          <a:solidFill>
            <a:srgbClr val="29B5E8"/>
          </a:solidFill>
        </p:spPr>
        <p:txBody>
          <a:bodyPr lIns="90000" tIns="36000" rIns="90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Poppins Bold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04CC245-5852-42EA-978E-D103F66321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26131" y="1402882"/>
            <a:ext cx="2137578" cy="709422"/>
          </a:xfrm>
          <a:prstGeom prst="round2SameRect">
            <a:avLst>
              <a:gd name="adj1" fmla="val 9140"/>
              <a:gd name="adj2" fmla="val 0"/>
            </a:avLst>
          </a:prstGeom>
          <a:solidFill>
            <a:srgbClr val="29B5E8"/>
          </a:solidFill>
        </p:spPr>
        <p:txBody>
          <a:bodyPr lIns="90000" tIns="36000" rIns="90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Poppins Bold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29FD47AA-9F11-4C22-9649-9F21E3543A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24380" y="1402882"/>
            <a:ext cx="2137576" cy="709422"/>
          </a:xfrm>
          <a:prstGeom prst="round2SameRect">
            <a:avLst>
              <a:gd name="adj1" fmla="val 9140"/>
              <a:gd name="adj2" fmla="val 0"/>
            </a:avLst>
          </a:prstGeom>
          <a:solidFill>
            <a:srgbClr val="29B5E8"/>
          </a:solidFill>
        </p:spPr>
        <p:txBody>
          <a:bodyPr lIns="90000" tIns="36000" rIns="90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Poppins Bold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01A59-0B2E-49A2-B505-A523352E7E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26131" y="2112963"/>
            <a:ext cx="2137578" cy="3697287"/>
          </a:xfrm>
          <a:prstGeom prst="round2SameRect">
            <a:avLst>
              <a:gd name="adj1" fmla="val 0"/>
              <a:gd name="adj2" fmla="val 1883"/>
            </a:avLst>
          </a:prstGeom>
          <a:solidFill>
            <a:srgbClr val="F2F2F2"/>
          </a:solidFill>
        </p:spPr>
        <p:txBody>
          <a:bodyPr lIns="90000" tIns="90000" rIns="90000" bIns="9000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EA43460-3C06-4351-A97B-676F358F58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7881" y="2112963"/>
            <a:ext cx="2137578" cy="3697287"/>
          </a:xfrm>
          <a:prstGeom prst="round2SameRect">
            <a:avLst>
              <a:gd name="adj1" fmla="val 0"/>
              <a:gd name="adj2" fmla="val 1883"/>
            </a:avLst>
          </a:prstGeom>
          <a:solidFill>
            <a:srgbClr val="F2F2F2"/>
          </a:solidFill>
        </p:spPr>
        <p:txBody>
          <a:bodyPr lIns="90000" tIns="90000" rIns="90000" bIns="9000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7745487-1CD6-4FC1-B2A5-D8FEB8AEF5B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24380" y="2112963"/>
            <a:ext cx="2137594" cy="3697287"/>
          </a:xfrm>
          <a:prstGeom prst="round2SameRect">
            <a:avLst>
              <a:gd name="adj1" fmla="val 0"/>
              <a:gd name="adj2" fmla="val 1883"/>
            </a:avLst>
          </a:prstGeom>
          <a:solidFill>
            <a:srgbClr val="F2F2F2"/>
          </a:solidFill>
        </p:spPr>
        <p:txBody>
          <a:bodyPr lIns="90000" tIns="90000" rIns="90000" bIns="9000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6080355-41C9-45DB-B2C2-AF76A1D8300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22627" y="1402882"/>
            <a:ext cx="2137576" cy="709422"/>
          </a:xfrm>
          <a:prstGeom prst="round2SameRect">
            <a:avLst>
              <a:gd name="adj1" fmla="val 9140"/>
              <a:gd name="adj2" fmla="val 0"/>
            </a:avLst>
          </a:prstGeom>
          <a:solidFill>
            <a:srgbClr val="29B5E8"/>
          </a:solidFill>
        </p:spPr>
        <p:txBody>
          <a:bodyPr lIns="90000" tIns="36000" rIns="90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Poppins Bold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F936888-F0BE-49A2-B5F5-6082ED9E5C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22627" y="2112963"/>
            <a:ext cx="2137594" cy="3697287"/>
          </a:xfrm>
          <a:prstGeom prst="round2SameRect">
            <a:avLst>
              <a:gd name="adj1" fmla="val 0"/>
              <a:gd name="adj2" fmla="val 1883"/>
            </a:avLst>
          </a:prstGeom>
          <a:solidFill>
            <a:srgbClr val="F2F2F2"/>
          </a:solidFill>
        </p:spPr>
        <p:txBody>
          <a:bodyPr lIns="90000" tIns="90000" rIns="90000" bIns="9000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4A8FD65-44F5-4E28-80AF-65A936F3724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20878" y="1402882"/>
            <a:ext cx="2137576" cy="709422"/>
          </a:xfrm>
          <a:prstGeom prst="round2SameRect">
            <a:avLst>
              <a:gd name="adj1" fmla="val 9140"/>
              <a:gd name="adj2" fmla="val 0"/>
            </a:avLst>
          </a:prstGeom>
          <a:solidFill>
            <a:srgbClr val="29B5E8"/>
          </a:solidFill>
        </p:spPr>
        <p:txBody>
          <a:bodyPr lIns="90000" tIns="36000" rIns="90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Poppins Bold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2A7FD4E-9F2D-4CE5-997B-E77203D1CA8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20878" y="2112963"/>
            <a:ext cx="2137594" cy="3697287"/>
          </a:xfrm>
          <a:prstGeom prst="round2SameRect">
            <a:avLst>
              <a:gd name="adj1" fmla="val 0"/>
              <a:gd name="adj2" fmla="val 1883"/>
            </a:avLst>
          </a:prstGeom>
          <a:solidFill>
            <a:srgbClr val="F2F2F2"/>
          </a:solidFill>
        </p:spPr>
        <p:txBody>
          <a:bodyPr lIns="90000" tIns="90000" rIns="90000" bIns="9000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69114A5-F738-4999-A771-EED821D50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15733"/>
            <a:ext cx="11334750" cy="291699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71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allAtOnce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allAtOnce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allAtOnce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6">
            <a:extLst>
              <a:ext uri="{FF2B5EF4-FFF2-40B4-BE49-F238E27FC236}">
                <a16:creationId xmlns:a16="http://schemas.microsoft.com/office/drawing/2014/main" id="{84C47CF3-A448-4E0E-AE95-B142D52A4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881" y="708521"/>
            <a:ext cx="11336235" cy="54890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Poppins Light" panose="00000400000000000000" pitchFamily="2" charset="0"/>
              </a:defRPr>
            </a:lvl1pPr>
            <a:lvl2pPr marL="457200" indent="0"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914400" indent="0">
              <a:buNone/>
              <a:defRPr sz="1400" b="1">
                <a:solidFill>
                  <a:srgbClr val="29B5E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371600" indent="0">
              <a:buNone/>
              <a:defRPr sz="1200" b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1828800" indent="0"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insert subtitle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687E680-A855-4563-9249-15D16B5C0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A8D2E31-B6F1-40C6-B5E3-8F01A2E0FB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8388" y="1402882"/>
            <a:ext cx="3216170" cy="709422"/>
          </a:xfrm>
          <a:prstGeom prst="round2SameRect">
            <a:avLst>
              <a:gd name="adj1" fmla="val 9140"/>
              <a:gd name="adj2" fmla="val 0"/>
            </a:avLst>
          </a:prstGeom>
          <a:solidFill>
            <a:srgbClr val="29B5E8"/>
          </a:solidFill>
        </p:spPr>
        <p:txBody>
          <a:bodyPr lIns="90000" tIns="36000" rIns="90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Poppins Bold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04CC245-5852-42EA-978E-D103F66321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05477" y="1402882"/>
            <a:ext cx="3190847" cy="709422"/>
          </a:xfrm>
          <a:prstGeom prst="round2SameRect">
            <a:avLst>
              <a:gd name="adj1" fmla="val 9140"/>
              <a:gd name="adj2" fmla="val 0"/>
            </a:avLst>
          </a:prstGeom>
          <a:solidFill>
            <a:srgbClr val="29B5E8"/>
          </a:solidFill>
        </p:spPr>
        <p:txBody>
          <a:bodyPr lIns="90000" tIns="36000" rIns="90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Poppins Bold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29FD47AA-9F11-4C22-9649-9F21E3543A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05736" y="1402882"/>
            <a:ext cx="3190847" cy="709422"/>
          </a:xfrm>
          <a:prstGeom prst="round2SameRect">
            <a:avLst>
              <a:gd name="adj1" fmla="val 9140"/>
              <a:gd name="adj2" fmla="val 0"/>
            </a:avLst>
          </a:prstGeom>
          <a:solidFill>
            <a:srgbClr val="29B5E8"/>
          </a:solidFill>
        </p:spPr>
        <p:txBody>
          <a:bodyPr lIns="90000" tIns="36000" rIns="9000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Poppins Bold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01A59-0B2E-49A2-B505-A523352E7E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05297" y="2112963"/>
            <a:ext cx="3190875" cy="3417887"/>
          </a:xfrm>
          <a:prstGeom prst="round2SameRect">
            <a:avLst>
              <a:gd name="adj1" fmla="val 0"/>
              <a:gd name="adj2" fmla="val 1883"/>
            </a:avLst>
          </a:prstGeom>
          <a:solidFill>
            <a:srgbClr val="29B5E8">
              <a:alpha val="30196"/>
            </a:srgbClr>
          </a:solidFill>
        </p:spPr>
        <p:txBody>
          <a:bodyPr tIns="90000" bIns="90000"/>
          <a:lstStyle>
            <a:lvl1pPr marL="324000">
              <a:lnSpc>
                <a:spcPts val="1900"/>
              </a:lnSpc>
              <a:spcBef>
                <a:spcPts val="1000"/>
              </a:spcBef>
              <a:defRPr lang="en-US" sz="1400" b="0" i="0" u="none" strike="noStrike" kern="1200" cap="none" spc="0" baseline="0" dirty="0">
                <a:solidFill>
                  <a:srgbClr val="24323D"/>
                </a:solidFill>
                <a:uFillTx/>
                <a:latin typeface="+mn-lt"/>
                <a:cs typeface="Poppins Light" panose="00000400000000000000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EA43460-3C06-4351-A97B-676F358F58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8388" y="2112963"/>
            <a:ext cx="3216170" cy="3417887"/>
          </a:xfrm>
          <a:prstGeom prst="round2SameRect">
            <a:avLst>
              <a:gd name="adj1" fmla="val 0"/>
              <a:gd name="adj2" fmla="val 1883"/>
            </a:avLst>
          </a:prstGeom>
          <a:solidFill>
            <a:srgbClr val="29B5E8">
              <a:alpha val="30196"/>
            </a:srgbClr>
          </a:solidFill>
        </p:spPr>
        <p:txBody>
          <a:bodyPr tIns="90000" bIns="90000"/>
          <a:lstStyle>
            <a:lvl1pPr marL="324000">
              <a:lnSpc>
                <a:spcPts val="1900"/>
              </a:lnSpc>
              <a:spcBef>
                <a:spcPts val="1000"/>
              </a:spcBef>
              <a:defRPr sz="1400">
                <a:latin typeface="+mn-lt"/>
                <a:cs typeface="Poppins Light" panose="00000400000000000000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7745487-1CD6-4FC1-B2A5-D8FEB8AEF5B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05736" y="2112963"/>
            <a:ext cx="3190847" cy="3417887"/>
          </a:xfrm>
          <a:prstGeom prst="round2SameRect">
            <a:avLst>
              <a:gd name="adj1" fmla="val 0"/>
              <a:gd name="adj2" fmla="val 1883"/>
            </a:avLst>
          </a:prstGeom>
          <a:solidFill>
            <a:srgbClr val="29B5E8">
              <a:alpha val="30196"/>
            </a:srgbClr>
          </a:solidFill>
        </p:spPr>
        <p:txBody>
          <a:bodyPr tIns="90000" bIns="90000"/>
          <a:lstStyle>
            <a:lvl1pPr marL="324000">
              <a:lnSpc>
                <a:spcPts val="1900"/>
              </a:lnSpc>
              <a:spcBef>
                <a:spcPts val="1000"/>
              </a:spcBef>
              <a:defRPr sz="1400">
                <a:latin typeface="+mn-lt"/>
                <a:cs typeface="Poppins Light" panose="00000400000000000000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3EC046-C8B8-4BDD-9FDE-616F66EFD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15733"/>
            <a:ext cx="11334750" cy="291699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04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allAtOnce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Figur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6">
            <a:extLst>
              <a:ext uri="{FF2B5EF4-FFF2-40B4-BE49-F238E27FC236}">
                <a16:creationId xmlns:a16="http://schemas.microsoft.com/office/drawing/2014/main" id="{84C47CF3-A448-4E0E-AE95-B142D52A4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881" y="708521"/>
            <a:ext cx="11336235" cy="54890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Poppins Light" panose="00000400000000000000" pitchFamily="2" charset="0"/>
              </a:defRPr>
            </a:lvl1pPr>
            <a:lvl2pPr marL="457200" indent="0"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914400" indent="0">
              <a:buNone/>
              <a:defRPr sz="1400" b="1">
                <a:solidFill>
                  <a:srgbClr val="29B5E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371600" indent="0">
              <a:buNone/>
              <a:defRPr sz="1200" b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1828800" indent="0"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insert subtitle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687E680-A855-4563-9249-15D16B5C0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pic>
        <p:nvPicPr>
          <p:cNvPr id="11" name="Picture 10" descr="Shape, icon, circle&#10;&#10;Description automatically generated">
            <a:extLst>
              <a:ext uri="{FF2B5EF4-FFF2-40B4-BE49-F238E27FC236}">
                <a16:creationId xmlns:a16="http://schemas.microsoft.com/office/drawing/2014/main" id="{FC5B8679-5F87-4A18-AB1D-430BC87E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251" y="1593669"/>
            <a:ext cx="2287366" cy="22928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B83F424-F4F9-47B5-8289-60E59F31D11E}"/>
              </a:ext>
            </a:extLst>
          </p:cNvPr>
          <p:cNvGrpSpPr/>
          <p:nvPr/>
        </p:nvGrpSpPr>
        <p:grpSpPr>
          <a:xfrm>
            <a:off x="4952317" y="1593669"/>
            <a:ext cx="2287366" cy="2292841"/>
            <a:chOff x="4924932" y="1593669"/>
            <a:chExt cx="2287366" cy="2292841"/>
          </a:xfrm>
        </p:grpSpPr>
        <p:pic>
          <p:nvPicPr>
            <p:cNvPr id="14" name="Picture 13" descr="Shape, circle&#10;&#10;Description automatically generated">
              <a:extLst>
                <a:ext uri="{FF2B5EF4-FFF2-40B4-BE49-F238E27FC236}">
                  <a16:creationId xmlns:a16="http://schemas.microsoft.com/office/drawing/2014/main" id="{60D750DD-D1C8-4EF7-ADDA-ECD19252C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4932" y="1593669"/>
              <a:ext cx="2287366" cy="2292841"/>
            </a:xfrm>
            <a:prstGeom prst="rect">
              <a:avLst/>
            </a:prstGeom>
          </p:spPr>
        </p:pic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B574E507-B7A4-41AC-A610-0D6E259FAA0A}"/>
                </a:ext>
              </a:extLst>
            </p:cNvPr>
            <p:cNvSpPr/>
            <p:nvPr/>
          </p:nvSpPr>
          <p:spPr>
            <a:xfrm>
              <a:off x="5431260" y="2669017"/>
              <a:ext cx="307864" cy="261687"/>
            </a:xfrm>
            <a:prstGeom prst="triangle">
              <a:avLst/>
            </a:prstGeom>
            <a:solidFill>
              <a:srgbClr val="29B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C7C045-85BA-4741-81DE-F4E0639167D9}"/>
              </a:ext>
            </a:extLst>
          </p:cNvPr>
          <p:cNvGrpSpPr/>
          <p:nvPr/>
        </p:nvGrpSpPr>
        <p:grpSpPr>
          <a:xfrm>
            <a:off x="1723004" y="1593669"/>
            <a:ext cx="2287366" cy="2292841"/>
            <a:chOff x="1704807" y="1593669"/>
            <a:chExt cx="2287366" cy="2292841"/>
          </a:xfrm>
        </p:grpSpPr>
        <p:pic>
          <p:nvPicPr>
            <p:cNvPr id="19" name="Picture 18" descr="Shape, circle&#10;&#10;Description automatically generated">
              <a:extLst>
                <a:ext uri="{FF2B5EF4-FFF2-40B4-BE49-F238E27FC236}">
                  <a16:creationId xmlns:a16="http://schemas.microsoft.com/office/drawing/2014/main" id="{512C9DA2-39F1-46AE-9E9A-11644CA0B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807" y="1593669"/>
              <a:ext cx="2287366" cy="2292841"/>
            </a:xfrm>
            <a:prstGeom prst="rect">
              <a:avLst/>
            </a:prstGeom>
          </p:spPr>
        </p:pic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027AB30-95C1-487E-8878-E769BE4FA69A}"/>
                </a:ext>
              </a:extLst>
            </p:cNvPr>
            <p:cNvSpPr/>
            <p:nvPr/>
          </p:nvSpPr>
          <p:spPr>
            <a:xfrm>
              <a:off x="2053751" y="2669017"/>
              <a:ext cx="307864" cy="261687"/>
            </a:xfrm>
            <a:prstGeom prst="triangle">
              <a:avLst/>
            </a:prstGeom>
            <a:solidFill>
              <a:srgbClr val="29B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A5406399-5F42-4637-ACA5-F2D6F6FF75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11158" y="2521962"/>
            <a:ext cx="1575772" cy="54890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900" b="1">
                <a:solidFill>
                  <a:srgbClr val="29B5E8"/>
                </a:solidFill>
                <a:latin typeface="Poppins Bold"/>
              </a:defRPr>
            </a:lvl1pPr>
            <a:lvl2pPr marL="457200" indent="0">
              <a:buNone/>
              <a:defRPr>
                <a:solidFill>
                  <a:srgbClr val="29B5E8"/>
                </a:solidFill>
              </a:defRPr>
            </a:lvl2pPr>
            <a:lvl3pPr marL="914400" indent="0">
              <a:buNone/>
              <a:defRPr>
                <a:solidFill>
                  <a:srgbClr val="29B5E8"/>
                </a:solidFill>
              </a:defRPr>
            </a:lvl3pPr>
            <a:lvl4pPr marL="1371600" indent="0">
              <a:buNone/>
              <a:defRPr>
                <a:solidFill>
                  <a:srgbClr val="29B5E8"/>
                </a:solidFill>
              </a:defRPr>
            </a:lvl4pPr>
            <a:lvl5pPr marL="1828800" indent="0">
              <a:buNone/>
              <a:defRPr>
                <a:solidFill>
                  <a:srgbClr val="29B5E8"/>
                </a:solidFill>
              </a:defRPr>
            </a:lvl5pPr>
          </a:lstStyle>
          <a:p>
            <a:pPr lvl="0"/>
            <a:r>
              <a:rPr lang="en-US"/>
              <a:t>Fig1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76C238C4-0B98-4C41-931A-F3CFDE7E22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6844" y="2521962"/>
            <a:ext cx="1413343" cy="54890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900" b="1">
                <a:solidFill>
                  <a:srgbClr val="29B5E8"/>
                </a:solidFill>
                <a:latin typeface="Poppins Bold"/>
              </a:defRPr>
            </a:lvl1pPr>
            <a:lvl2pPr marL="457200" indent="0">
              <a:buNone/>
              <a:defRPr>
                <a:solidFill>
                  <a:srgbClr val="29B5E8"/>
                </a:solidFill>
              </a:defRPr>
            </a:lvl2pPr>
            <a:lvl3pPr marL="914400" indent="0">
              <a:buNone/>
              <a:defRPr>
                <a:solidFill>
                  <a:srgbClr val="29B5E8"/>
                </a:solidFill>
              </a:defRPr>
            </a:lvl3pPr>
            <a:lvl4pPr marL="1371600" indent="0">
              <a:buNone/>
              <a:defRPr>
                <a:solidFill>
                  <a:srgbClr val="29B5E8"/>
                </a:solidFill>
              </a:defRPr>
            </a:lvl4pPr>
            <a:lvl5pPr marL="1828800" indent="0">
              <a:buNone/>
              <a:defRPr>
                <a:solidFill>
                  <a:srgbClr val="29B5E8"/>
                </a:solidFill>
              </a:defRPr>
            </a:lvl5pPr>
          </a:lstStyle>
          <a:p>
            <a:pPr lvl="0"/>
            <a:r>
              <a:rPr lang="en-US"/>
              <a:t>Fig2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4A7FEA38-1654-469E-B055-55CA6960AF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95278" y="2521962"/>
            <a:ext cx="2266894" cy="54890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3900" b="1">
                <a:solidFill>
                  <a:srgbClr val="29B5E8"/>
                </a:solidFill>
                <a:latin typeface="Poppins Bold"/>
              </a:defRPr>
            </a:lvl1pPr>
            <a:lvl2pPr marL="457200" indent="0">
              <a:buNone/>
              <a:defRPr>
                <a:solidFill>
                  <a:srgbClr val="29B5E8"/>
                </a:solidFill>
              </a:defRPr>
            </a:lvl2pPr>
            <a:lvl3pPr marL="914400" indent="0">
              <a:buNone/>
              <a:defRPr>
                <a:solidFill>
                  <a:srgbClr val="29B5E8"/>
                </a:solidFill>
              </a:defRPr>
            </a:lvl3pPr>
            <a:lvl4pPr marL="1371600" indent="0">
              <a:buNone/>
              <a:defRPr>
                <a:solidFill>
                  <a:srgbClr val="29B5E8"/>
                </a:solidFill>
              </a:defRPr>
            </a:lvl4pPr>
            <a:lvl5pPr marL="1828800" indent="0">
              <a:buNone/>
              <a:defRPr>
                <a:solidFill>
                  <a:srgbClr val="29B5E8"/>
                </a:solidFill>
              </a:defRPr>
            </a:lvl5pPr>
          </a:lstStyle>
          <a:p>
            <a:pPr lvl="0"/>
            <a:r>
              <a:rPr lang="en-US"/>
              <a:t>Fig3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776BFA5-0852-4FBB-AEC9-35571CB0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15733"/>
            <a:ext cx="11334750" cy="291699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1BFBABE-E076-42DB-5A11-E7787CA429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22659" y="4084035"/>
            <a:ext cx="2287365" cy="1501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Poppins Bold" panose="00000800000000000000" pitchFamily="2" charset="0"/>
                <a:cs typeface="Poppins Bold" panose="00000800000000000000" pitchFamily="2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400"/>
            </a:lvl3pPr>
            <a:lvl4pPr marL="0" indent="0">
              <a:spcBef>
                <a:spcPts val="600"/>
              </a:spcBef>
              <a:buNone/>
              <a:defRPr sz="1400"/>
            </a:lvl4pPr>
            <a:lvl5pPr marL="0" indent="0">
              <a:spcBef>
                <a:spcPts val="600"/>
              </a:spcBef>
              <a:buNone/>
              <a:defRPr sz="1400"/>
            </a:lvl5pPr>
          </a:lstStyle>
          <a:p>
            <a:pPr lvl="0"/>
            <a:r>
              <a:rPr lang="en-US"/>
              <a:t>Insert legend title</a:t>
            </a:r>
          </a:p>
          <a:p>
            <a:pPr lvl="1"/>
            <a:r>
              <a:rPr lang="en-US"/>
              <a:t>Insert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983EFBF-E773-CFD1-297A-05678B3FB6E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50355" y="4084035"/>
            <a:ext cx="2287365" cy="1501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Poppins Bold" panose="00000800000000000000" pitchFamily="2" charset="0"/>
                <a:cs typeface="Poppins Bold" panose="00000800000000000000" pitchFamily="2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400"/>
            </a:lvl3pPr>
            <a:lvl4pPr marL="0" indent="0">
              <a:spcBef>
                <a:spcPts val="600"/>
              </a:spcBef>
              <a:buNone/>
              <a:defRPr sz="1400"/>
            </a:lvl4pPr>
            <a:lvl5pPr marL="0" indent="0">
              <a:spcBef>
                <a:spcPts val="600"/>
              </a:spcBef>
              <a:buNone/>
              <a:defRPr sz="1400"/>
            </a:lvl5pPr>
          </a:lstStyle>
          <a:p>
            <a:pPr lvl="0"/>
            <a:r>
              <a:rPr lang="en-US"/>
              <a:t>Insert legend title</a:t>
            </a:r>
          </a:p>
          <a:p>
            <a:pPr lvl="1"/>
            <a:r>
              <a:rPr lang="en-US"/>
              <a:t>Insert 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2DE72EC-E26F-017E-2A15-611790BAA7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3252" y="4084035"/>
            <a:ext cx="2287365" cy="1501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Poppins Bold" panose="00000800000000000000" pitchFamily="2" charset="0"/>
                <a:cs typeface="Poppins Bold" panose="00000800000000000000" pitchFamily="2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 b="1"/>
            </a:lvl2pPr>
            <a:lvl3pPr marL="0" indent="0">
              <a:spcBef>
                <a:spcPts val="600"/>
              </a:spcBef>
              <a:buNone/>
              <a:defRPr sz="1400"/>
            </a:lvl3pPr>
            <a:lvl4pPr marL="0" indent="0">
              <a:spcBef>
                <a:spcPts val="600"/>
              </a:spcBef>
              <a:buNone/>
              <a:defRPr sz="1400"/>
            </a:lvl4pPr>
            <a:lvl5pPr marL="0" indent="0">
              <a:spcBef>
                <a:spcPts val="600"/>
              </a:spcBef>
              <a:buNone/>
              <a:defRPr sz="1400"/>
            </a:lvl5pPr>
          </a:lstStyle>
          <a:p>
            <a:pPr lvl="0"/>
            <a:r>
              <a:rPr lang="en-US"/>
              <a:t>Insert legend title</a:t>
            </a:r>
          </a:p>
          <a:p>
            <a:pPr lvl="1"/>
            <a:r>
              <a:rPr lang="en-US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109813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Client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6">
            <a:extLst>
              <a:ext uri="{FF2B5EF4-FFF2-40B4-BE49-F238E27FC236}">
                <a16:creationId xmlns:a16="http://schemas.microsoft.com/office/drawing/2014/main" id="{84C47CF3-A448-4E0E-AE95-B142D52A4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881" y="708521"/>
            <a:ext cx="11332319" cy="54890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Poppins Light" panose="00000400000000000000" pitchFamily="2" charset="0"/>
              </a:defRPr>
            </a:lvl1pPr>
            <a:lvl2pPr marL="457200" indent="0"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914400" indent="0">
              <a:buNone/>
              <a:defRPr sz="1400" b="1">
                <a:solidFill>
                  <a:srgbClr val="29B5E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371600" indent="0">
              <a:buNone/>
              <a:defRPr sz="1200" b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1828800" indent="0"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insert subtitle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2D2660-FD4C-4648-B3EC-A183B50E3F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8625" y="1375764"/>
            <a:ext cx="1730375" cy="904317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24323D"/>
                </a:solidFill>
                <a:latin typeface="+mn-lt"/>
                <a:cs typeface="Poppins Medium" panose="00000600000000000000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8DF041D-E2D9-4007-91A0-F56B6A7D04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8625" y="3026764"/>
            <a:ext cx="1730375" cy="904317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24323D"/>
                </a:solidFill>
                <a:latin typeface="+mn-lt"/>
                <a:cs typeface="Poppins Medium" panose="00000600000000000000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FC40BD7-7195-415D-88EC-33B3F849BC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43150" y="1661546"/>
            <a:ext cx="9417049" cy="1150625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400"/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1200" b="1">
                <a:latin typeface="Poppins Medium" panose="00000600000000000000" pitchFamily="50" charset="0"/>
                <a:cs typeface="Poppins Medium" panose="00000600000000000000" pitchFamily="50" charset="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1200"/>
            </a:lvl4pPr>
            <a:lvl5pPr>
              <a:lnSpc>
                <a:spcPct val="15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95B00A6-FB17-4684-8AB9-D7A5E3FC5D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43150" y="1456247"/>
            <a:ext cx="9417050" cy="205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buNone/>
              <a:defRPr sz="1600"/>
            </a:lvl2pPr>
            <a:lvl3pPr>
              <a:defRPr sz="1600"/>
            </a:lvl3pPr>
            <a:lvl4pPr marL="1371600" indent="0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5FCF357A-DDB4-41AF-B023-0086861F224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28625" y="4684114"/>
            <a:ext cx="1730375" cy="904317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24323D"/>
                </a:solidFill>
                <a:latin typeface="+mn-lt"/>
                <a:cs typeface="Poppins Medium" panose="00000600000000000000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681B84A9-1D3A-4D92-BE4B-0EC785FE68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6617E70-A754-4D30-B204-2580AC896F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343150" y="3314955"/>
            <a:ext cx="9417049" cy="1150625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400"/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1200" b="1">
                <a:latin typeface="Poppins Medium" panose="00000600000000000000" pitchFamily="50" charset="0"/>
                <a:cs typeface="Poppins Medium" panose="00000600000000000000" pitchFamily="50" charset="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1200"/>
            </a:lvl4pPr>
            <a:lvl5pPr>
              <a:lnSpc>
                <a:spcPct val="15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GB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CA71689C-5AFE-4A55-833E-14154D07D8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43150" y="3109656"/>
            <a:ext cx="9417050" cy="205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buNone/>
              <a:defRPr sz="1600"/>
            </a:lvl2pPr>
            <a:lvl3pPr>
              <a:defRPr sz="1600"/>
            </a:lvl3pPr>
            <a:lvl4pPr marL="1371600" indent="0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E2344F1A-DEAF-4441-8F64-CB0F957D0A2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43150" y="4970797"/>
            <a:ext cx="9417049" cy="1150625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1pPr>
            <a:lvl2pPr>
              <a:lnSpc>
                <a:spcPct val="150000"/>
              </a:lnSpc>
              <a:spcBef>
                <a:spcPts val="0"/>
              </a:spcBef>
              <a:defRPr sz="1400"/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1200" b="1">
                <a:latin typeface="Poppins Medium" panose="00000600000000000000" pitchFamily="50" charset="0"/>
                <a:cs typeface="Poppins Medium" panose="00000600000000000000" pitchFamily="50" charset="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1200"/>
            </a:lvl4pPr>
            <a:lvl5pPr>
              <a:lnSpc>
                <a:spcPct val="15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F8A06081-AD1D-4579-9760-97D3BADC126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343150" y="4765498"/>
            <a:ext cx="9417050" cy="205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buNone/>
              <a:defRPr sz="1600"/>
            </a:lvl2pPr>
            <a:lvl3pPr>
              <a:defRPr sz="1600"/>
            </a:lvl3pPr>
            <a:lvl4pPr marL="1371600" indent="0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439C3D-F184-42DF-8F48-907E8CBC0030}"/>
              </a:ext>
            </a:extLst>
          </p:cNvPr>
          <p:cNvCxnSpPr>
            <a:cxnSpLocks/>
          </p:cNvCxnSpPr>
          <p:nvPr/>
        </p:nvCxnSpPr>
        <p:spPr>
          <a:xfrm>
            <a:off x="2343150" y="1375764"/>
            <a:ext cx="9417050" cy="0"/>
          </a:xfrm>
          <a:prstGeom prst="line">
            <a:avLst/>
          </a:prstGeom>
          <a:ln w="19050">
            <a:solidFill>
              <a:srgbClr val="115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0FF61D-478B-4D10-BDD0-6689A96F4E90}"/>
              </a:ext>
            </a:extLst>
          </p:cNvPr>
          <p:cNvCxnSpPr>
            <a:cxnSpLocks/>
          </p:cNvCxnSpPr>
          <p:nvPr/>
        </p:nvCxnSpPr>
        <p:spPr>
          <a:xfrm>
            <a:off x="2343150" y="3026764"/>
            <a:ext cx="9417050" cy="0"/>
          </a:xfrm>
          <a:prstGeom prst="line">
            <a:avLst/>
          </a:prstGeom>
          <a:ln w="19050">
            <a:solidFill>
              <a:srgbClr val="115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E71CFD-9A7E-453D-8333-9B112E99C9BC}"/>
              </a:ext>
            </a:extLst>
          </p:cNvPr>
          <p:cNvCxnSpPr>
            <a:cxnSpLocks/>
          </p:cNvCxnSpPr>
          <p:nvPr/>
        </p:nvCxnSpPr>
        <p:spPr>
          <a:xfrm>
            <a:off x="2343150" y="4684114"/>
            <a:ext cx="9417050" cy="0"/>
          </a:xfrm>
          <a:prstGeom prst="line">
            <a:avLst/>
          </a:prstGeom>
          <a:ln w="19050">
            <a:solidFill>
              <a:srgbClr val="115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B1D17EFF-28D4-4E26-B2BC-BFEA7F6B2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15733"/>
            <a:ext cx="11334750" cy="291699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B508C9-10C2-4E08-8FC1-A5C4052B37A3}"/>
              </a:ext>
            </a:extLst>
          </p:cNvPr>
          <p:cNvCxnSpPr>
            <a:cxnSpLocks/>
          </p:cNvCxnSpPr>
          <p:nvPr userDrawn="1"/>
        </p:nvCxnSpPr>
        <p:spPr>
          <a:xfrm>
            <a:off x="2343150" y="1375764"/>
            <a:ext cx="9417050" cy="0"/>
          </a:xfrm>
          <a:prstGeom prst="line">
            <a:avLst/>
          </a:prstGeom>
          <a:ln w="19050">
            <a:solidFill>
              <a:srgbClr val="115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59C78A-25F7-46E5-A420-253F1B1F8CDA}"/>
              </a:ext>
            </a:extLst>
          </p:cNvPr>
          <p:cNvCxnSpPr>
            <a:cxnSpLocks/>
          </p:cNvCxnSpPr>
          <p:nvPr userDrawn="1"/>
        </p:nvCxnSpPr>
        <p:spPr>
          <a:xfrm>
            <a:off x="2343150" y="3026764"/>
            <a:ext cx="9417050" cy="0"/>
          </a:xfrm>
          <a:prstGeom prst="line">
            <a:avLst/>
          </a:prstGeom>
          <a:ln w="19050">
            <a:solidFill>
              <a:srgbClr val="115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7C91FF-3F4B-46A8-ACA3-3A2FEE654E68}"/>
              </a:ext>
            </a:extLst>
          </p:cNvPr>
          <p:cNvCxnSpPr>
            <a:cxnSpLocks/>
          </p:cNvCxnSpPr>
          <p:nvPr userDrawn="1"/>
        </p:nvCxnSpPr>
        <p:spPr>
          <a:xfrm>
            <a:off x="2343150" y="4684114"/>
            <a:ext cx="9417050" cy="0"/>
          </a:xfrm>
          <a:prstGeom prst="line">
            <a:avLst/>
          </a:prstGeom>
          <a:ln w="19050">
            <a:solidFill>
              <a:srgbClr val="115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26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6">
            <a:extLst>
              <a:ext uri="{FF2B5EF4-FFF2-40B4-BE49-F238E27FC236}">
                <a16:creationId xmlns:a16="http://schemas.microsoft.com/office/drawing/2014/main" id="{84C47CF3-A448-4E0E-AE95-B142D52A4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881" y="708521"/>
            <a:ext cx="11332319" cy="54890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Poppins Light" panose="00000400000000000000" pitchFamily="2" charset="0"/>
              </a:defRPr>
            </a:lvl1pPr>
            <a:lvl2pPr marL="457200" indent="0"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914400" indent="0">
              <a:buNone/>
              <a:defRPr sz="1400" b="1">
                <a:solidFill>
                  <a:srgbClr val="29B5E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371600" indent="0">
              <a:buNone/>
              <a:defRPr sz="1200" b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1828800" indent="0"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insert subtitle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687E680-A855-4563-9249-15D16B5C0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C8F87-0FC2-490C-BC1C-B4BE3E68CC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1984" y="1580246"/>
            <a:ext cx="3255029" cy="1848754"/>
          </a:xfrm>
          <a:prstGeom prst="round2SameRect">
            <a:avLst>
              <a:gd name="adj1" fmla="val 9438"/>
              <a:gd name="adj2" fmla="val 0"/>
            </a:avLst>
          </a:prstGeom>
        </p:spPr>
        <p:txBody>
          <a:bodyPr/>
          <a:lstStyle>
            <a:lvl1pPr marL="0" indent="0">
              <a:buNone/>
              <a:defRPr sz="1600" b="1">
                <a:latin typeface="+mn-lt"/>
                <a:cs typeface="Poppins Medium" panose="00000600000000000000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0C5E7A37-ACF9-48F2-A71F-3E8EDE264E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984" y="3428999"/>
            <a:ext cx="3255029" cy="735288"/>
          </a:xfrm>
          <a:prstGeom prst="round2SameRect">
            <a:avLst>
              <a:gd name="adj1" fmla="val 0"/>
              <a:gd name="adj2" fmla="val 19140"/>
            </a:avLst>
          </a:prstGeom>
          <a:solidFill>
            <a:srgbClr val="29B5E8"/>
          </a:solidFill>
        </p:spPr>
        <p:txBody>
          <a:bodyPr tIns="144000" bIns="144000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Poppins Bold" panose="00000800000000000000"/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  <a:latin typeface="Poppins Bold" panose="00000800000000000000"/>
              </a:defRPr>
            </a:lvl2pPr>
            <a:lvl3pPr marL="914400" indent="0" algn="ctr">
              <a:buNone/>
              <a:defRPr sz="1600">
                <a:solidFill>
                  <a:schemeClr val="bg1"/>
                </a:solidFill>
                <a:latin typeface="Poppins Bold" panose="00000800000000000000"/>
              </a:defRPr>
            </a:lvl3pPr>
            <a:lvl4pPr marL="1371600" indent="0" algn="ctr">
              <a:buNone/>
              <a:defRPr sz="1600">
                <a:solidFill>
                  <a:schemeClr val="bg1"/>
                </a:solidFill>
                <a:latin typeface="Poppins Bold" panose="00000800000000000000"/>
              </a:defRPr>
            </a:lvl4pPr>
            <a:lvl5pPr marL="1828800" indent="0" algn="ctr">
              <a:buNone/>
              <a:defRPr sz="1600">
                <a:solidFill>
                  <a:schemeClr val="bg1"/>
                </a:solidFill>
                <a:latin typeface="Poppins Bold" panose="00000800000000000000"/>
              </a:defRPr>
            </a:lvl5pPr>
          </a:lstStyle>
          <a:p>
            <a:pPr lvl="0"/>
            <a:r>
              <a:rPr lang="en-US"/>
              <a:t>Insert title here</a:t>
            </a:r>
            <a:endParaRPr lang="en-GB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B734EF81-79AA-4847-826F-64513A2108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64203" y="1580246"/>
            <a:ext cx="3255029" cy="1848754"/>
          </a:xfrm>
          <a:prstGeom prst="round2SameRect">
            <a:avLst>
              <a:gd name="adj1" fmla="val 9438"/>
              <a:gd name="adj2" fmla="val 0"/>
            </a:avLst>
          </a:prstGeom>
        </p:spPr>
        <p:txBody>
          <a:bodyPr/>
          <a:lstStyle>
            <a:lvl1pPr marL="0" indent="0">
              <a:buNone/>
              <a:defRPr sz="1600" b="1">
                <a:latin typeface="+mn-lt"/>
                <a:cs typeface="Poppins Medium" panose="00000600000000000000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2" name="Text Placeholder 43">
            <a:extLst>
              <a:ext uri="{FF2B5EF4-FFF2-40B4-BE49-F238E27FC236}">
                <a16:creationId xmlns:a16="http://schemas.microsoft.com/office/drawing/2014/main" id="{457E4ACE-4D2D-4A6C-AD89-B5E23C3C91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64203" y="3428999"/>
            <a:ext cx="3255029" cy="735288"/>
          </a:xfrm>
          <a:prstGeom prst="round2SameRect">
            <a:avLst>
              <a:gd name="adj1" fmla="val 0"/>
              <a:gd name="adj2" fmla="val 19140"/>
            </a:avLst>
          </a:prstGeom>
          <a:solidFill>
            <a:srgbClr val="29B5E8"/>
          </a:solidFill>
        </p:spPr>
        <p:txBody>
          <a:bodyPr tIns="144000" bIns="144000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Poppins Bold" panose="00000800000000000000"/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  <a:latin typeface="Poppins Bold" panose="00000800000000000000"/>
              </a:defRPr>
            </a:lvl2pPr>
            <a:lvl3pPr marL="914400" indent="0" algn="ctr">
              <a:buNone/>
              <a:defRPr sz="1600">
                <a:solidFill>
                  <a:schemeClr val="bg1"/>
                </a:solidFill>
                <a:latin typeface="Poppins Bold" panose="00000800000000000000"/>
              </a:defRPr>
            </a:lvl3pPr>
            <a:lvl4pPr marL="1371600" indent="0" algn="ctr">
              <a:buNone/>
              <a:defRPr sz="1600">
                <a:solidFill>
                  <a:schemeClr val="bg1"/>
                </a:solidFill>
                <a:latin typeface="Poppins Bold" panose="00000800000000000000"/>
              </a:defRPr>
            </a:lvl4pPr>
            <a:lvl5pPr marL="1828800" indent="0" algn="ctr">
              <a:buNone/>
              <a:defRPr sz="1600">
                <a:solidFill>
                  <a:schemeClr val="bg1"/>
                </a:solidFill>
                <a:latin typeface="Poppins Bold" panose="00000800000000000000"/>
              </a:defRPr>
            </a:lvl5pPr>
          </a:lstStyle>
          <a:p>
            <a:pPr lvl="0"/>
            <a:r>
              <a:rPr lang="en-US"/>
              <a:t>Insert title here</a:t>
            </a:r>
            <a:endParaRPr lang="en-GB"/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359C3750-37F5-4731-A0DD-53EF2F917D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46422" y="1580246"/>
            <a:ext cx="3255029" cy="1848754"/>
          </a:xfrm>
          <a:prstGeom prst="round2SameRect">
            <a:avLst>
              <a:gd name="adj1" fmla="val 9438"/>
              <a:gd name="adj2" fmla="val 0"/>
            </a:avLst>
          </a:prstGeom>
        </p:spPr>
        <p:txBody>
          <a:bodyPr/>
          <a:lstStyle>
            <a:lvl1pPr marL="0" indent="0">
              <a:buNone/>
              <a:defRPr sz="1600" b="1">
                <a:latin typeface="+mn-lt"/>
                <a:cs typeface="Poppins Medium" panose="00000600000000000000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4" name="Text Placeholder 43">
            <a:extLst>
              <a:ext uri="{FF2B5EF4-FFF2-40B4-BE49-F238E27FC236}">
                <a16:creationId xmlns:a16="http://schemas.microsoft.com/office/drawing/2014/main" id="{FFBCF003-ADE4-4012-B1F3-2F06415211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46422" y="3428999"/>
            <a:ext cx="3255029" cy="735288"/>
          </a:xfrm>
          <a:prstGeom prst="round2SameRect">
            <a:avLst>
              <a:gd name="adj1" fmla="val 0"/>
              <a:gd name="adj2" fmla="val 19140"/>
            </a:avLst>
          </a:prstGeom>
          <a:solidFill>
            <a:srgbClr val="29B5E8"/>
          </a:solidFill>
        </p:spPr>
        <p:txBody>
          <a:bodyPr tIns="144000" bIns="144000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Poppins Bold" panose="00000800000000000000"/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  <a:latin typeface="Poppins Bold" panose="00000800000000000000"/>
              </a:defRPr>
            </a:lvl2pPr>
            <a:lvl3pPr marL="914400" indent="0" algn="ctr">
              <a:buNone/>
              <a:defRPr sz="1600">
                <a:solidFill>
                  <a:schemeClr val="bg1"/>
                </a:solidFill>
                <a:latin typeface="Poppins Bold" panose="00000800000000000000"/>
              </a:defRPr>
            </a:lvl3pPr>
            <a:lvl4pPr marL="1371600" indent="0" algn="ctr">
              <a:buNone/>
              <a:defRPr sz="1600">
                <a:solidFill>
                  <a:schemeClr val="bg1"/>
                </a:solidFill>
                <a:latin typeface="Poppins Bold" panose="00000800000000000000"/>
              </a:defRPr>
            </a:lvl4pPr>
            <a:lvl5pPr marL="1828800" indent="0" algn="ctr">
              <a:buNone/>
              <a:defRPr sz="1600">
                <a:solidFill>
                  <a:schemeClr val="bg1"/>
                </a:solidFill>
                <a:latin typeface="Poppins Bold" panose="00000800000000000000"/>
              </a:defRPr>
            </a:lvl5pPr>
          </a:lstStyle>
          <a:p>
            <a:pPr lvl="0"/>
            <a:r>
              <a:rPr lang="en-US"/>
              <a:t>Insert title here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A8213C7-2A80-4DF0-87DE-7CB84D5EC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15733"/>
            <a:ext cx="11334750" cy="291699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6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4" grpId="0" uiExpand="1" build="allAtOnce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/>
      <p:bldP spid="52" grpId="0" uiExpand="1" build="allAtOnce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uiExpand="1" build="allAtOnce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Speaker slide">
    <p:bg>
      <p:bgPr>
        <a:solidFill>
          <a:schemeClr val="tx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B6026F4-71FC-43C5-9E16-D7F34CC38E5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 b="1"/>
            </a:lvl1pPr>
          </a:lstStyle>
          <a:p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FA97A63-A632-4493-9248-7ADB0C6192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3" y="5436027"/>
            <a:ext cx="4854574" cy="38907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Insert speaker’s name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874EC46-EA84-4ABB-87EC-C4E3406480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0713" y="5825102"/>
            <a:ext cx="4854574" cy="46412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457200" indent="0">
              <a:lnSpc>
                <a:spcPct val="100000"/>
              </a:lnSpc>
              <a:spcBef>
                <a:spcPts val="0"/>
              </a:spcBef>
              <a:buNone/>
              <a:defRPr sz="1400"/>
            </a:lvl3pPr>
            <a:lvl4pPr marL="914400" indent="0">
              <a:lnSpc>
                <a:spcPct val="100000"/>
              </a:lnSpc>
              <a:spcBef>
                <a:spcPts val="0"/>
              </a:spcBef>
              <a:buNone/>
              <a:defRPr sz="1400"/>
            </a:lvl4pPr>
            <a:lvl5pPr marL="1371600" indent="0">
              <a:lnSpc>
                <a:spcPct val="100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Insert job title, employer’s name</a:t>
            </a:r>
          </a:p>
        </p:txBody>
      </p:sp>
    </p:spTree>
    <p:extLst>
      <p:ext uri="{BB962C8B-B14F-4D97-AF65-F5344CB8AC3E}">
        <p14:creationId xmlns:p14="http://schemas.microsoft.com/office/powerpoint/2010/main" val="14563271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Speaker slide with contacts">
    <p:bg>
      <p:bgPr>
        <a:solidFill>
          <a:schemeClr val="tx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B6026F4-71FC-43C5-9E16-D7F34CC38E5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 b="1"/>
            </a:lvl1pPr>
          </a:lstStyle>
          <a:p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FA97A63-A632-4493-9248-7ADB0C6192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3" y="5091094"/>
            <a:ext cx="4854574" cy="422723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Insert speaker’s name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874EC46-EA84-4ABB-87EC-C4E3406480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0713" y="5518269"/>
            <a:ext cx="4854574" cy="3429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457200" indent="0">
              <a:lnSpc>
                <a:spcPct val="100000"/>
              </a:lnSpc>
              <a:spcBef>
                <a:spcPts val="0"/>
              </a:spcBef>
              <a:buNone/>
              <a:defRPr sz="1400"/>
            </a:lvl3pPr>
            <a:lvl4pPr marL="914400" indent="0">
              <a:lnSpc>
                <a:spcPct val="100000"/>
              </a:lnSpc>
              <a:spcBef>
                <a:spcPts val="0"/>
              </a:spcBef>
              <a:buNone/>
              <a:defRPr sz="1400"/>
            </a:lvl4pPr>
            <a:lvl5pPr marL="1371600" indent="0">
              <a:lnSpc>
                <a:spcPct val="100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Insert job title, employer’s name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FCAA9C8-693A-47EA-A761-A44FE331F3A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0713" y="5861169"/>
            <a:ext cx="4854574" cy="55868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  <a:cs typeface="Poppins Medium" panose="00000600000000000000" pitchFamily="50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marL="457200" indent="0">
              <a:lnSpc>
                <a:spcPct val="100000"/>
              </a:lnSpc>
              <a:spcBef>
                <a:spcPts val="0"/>
              </a:spcBef>
              <a:buNone/>
              <a:defRPr sz="1400"/>
            </a:lvl3pPr>
            <a:lvl4pPr marL="914400" indent="0">
              <a:lnSpc>
                <a:spcPct val="100000"/>
              </a:lnSpc>
              <a:spcBef>
                <a:spcPts val="0"/>
              </a:spcBef>
              <a:buNone/>
              <a:defRPr sz="1400"/>
            </a:lvl4pPr>
            <a:lvl5pPr marL="1371600" indent="0">
              <a:lnSpc>
                <a:spcPct val="1000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Insert job title, employer’s name</a:t>
            </a:r>
          </a:p>
        </p:txBody>
      </p:sp>
    </p:spTree>
    <p:extLst>
      <p:ext uri="{BB962C8B-B14F-4D97-AF65-F5344CB8AC3E}">
        <p14:creationId xmlns:p14="http://schemas.microsoft.com/office/powerpoint/2010/main" val="30302006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Speaker quot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B4D5068-0110-4502-9A48-3CCA79221AB4}"/>
              </a:ext>
            </a:extLst>
          </p:cNvPr>
          <p:cNvGrpSpPr/>
          <p:nvPr userDrawn="1"/>
        </p:nvGrpSpPr>
        <p:grpSpPr>
          <a:xfrm>
            <a:off x="215463" y="425450"/>
            <a:ext cx="1824350" cy="1266490"/>
            <a:chOff x="3898747" y="3221499"/>
            <a:chExt cx="3437554" cy="2386399"/>
          </a:xfrm>
        </p:grpSpPr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4BF72C13-1028-44FC-9069-C08BFDBAF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747" y="3221499"/>
              <a:ext cx="1883074" cy="2386399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708F887E-ECDD-4F7D-9F51-5A5BC3AD4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27" y="3221499"/>
              <a:ext cx="1883074" cy="2386399"/>
            </a:xfrm>
            <a:prstGeom prst="rect">
              <a:avLst/>
            </a:prstGeom>
          </p:spPr>
        </p:pic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B6026F4-71FC-43C5-9E16-D7F34CC38E5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 b="1"/>
            </a:lvl1pPr>
          </a:lstStyle>
          <a:p>
            <a:endParaRPr lang="en-GB"/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64F8C9A4-5D6C-4562-B80B-CD7284F57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055" y="4162626"/>
            <a:ext cx="4942665" cy="32323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 and surname</a:t>
            </a:r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775E0702-A21F-4480-A31C-C790AA5B12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061" y="4485864"/>
            <a:ext cx="4942396" cy="3254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Job title and employer’s name</a:t>
            </a:r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5611AAB2-A690-4C11-BBEF-AD25099F27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714" y="1132756"/>
            <a:ext cx="4942396" cy="299968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>
              <a:lnSpc>
                <a:spcPts val="76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lnSpc>
                <a:spcPts val="76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lnSpc>
                <a:spcPts val="76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lnSpc>
                <a:spcPts val="76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quote here</a:t>
            </a:r>
          </a:p>
        </p:txBody>
      </p:sp>
    </p:spTree>
    <p:extLst>
      <p:ext uri="{BB962C8B-B14F-4D97-AF65-F5344CB8AC3E}">
        <p14:creationId xmlns:p14="http://schemas.microsoft.com/office/powerpoint/2010/main" val="15632625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_Short quote on blue background">
    <p:bg>
      <p:bgPr>
        <a:solidFill>
          <a:srgbClr val="29B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AC02CC9D-2D4C-4970-B043-5B1724B50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326" y="6462288"/>
            <a:ext cx="697188" cy="179838"/>
          </a:xfrm>
          <a:prstGeom prst="rect">
            <a:avLst/>
          </a:prstGeom>
        </p:spPr>
      </p:pic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CA0969E5-FB4F-49D1-94F1-E7E6D0429F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0663" y="4703688"/>
            <a:ext cx="8771414" cy="32323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 and surname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4EBBC5-E963-4D41-8F24-EA5BFA5558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0663" y="5026926"/>
            <a:ext cx="8770937" cy="3254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Job title and employer’s name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114D7E-66F7-450B-824A-7384D58E8A5C}"/>
              </a:ext>
            </a:extLst>
          </p:cNvPr>
          <p:cNvGrpSpPr/>
          <p:nvPr/>
        </p:nvGrpSpPr>
        <p:grpSpPr>
          <a:xfrm>
            <a:off x="374790" y="239147"/>
            <a:ext cx="3066910" cy="2129093"/>
            <a:chOff x="3898747" y="3221499"/>
            <a:chExt cx="3437554" cy="2386399"/>
          </a:xfrm>
        </p:grpSpPr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F168BB1B-7609-4EFE-BA95-BBEFABC44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747" y="3221499"/>
              <a:ext cx="1883074" cy="2386399"/>
            </a:xfrm>
            <a:prstGeom prst="rect">
              <a:avLst/>
            </a:prstGeom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9C4878C8-1242-46E2-9B4C-571889D4B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27" y="3221499"/>
              <a:ext cx="1883074" cy="2386399"/>
            </a:xfrm>
            <a:prstGeom prst="rect">
              <a:avLst/>
            </a:prstGeom>
          </p:spPr>
        </p:pic>
      </p:grp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A2CF11F-BE89-40D1-80E9-62841F8075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1316" y="1708453"/>
            <a:ext cx="8770937" cy="299968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7600"/>
              </a:lnSpc>
              <a:spcBef>
                <a:spcPts val="0"/>
              </a:spcBef>
              <a:buNone/>
              <a:defRPr sz="6600" b="1">
                <a:solidFill>
                  <a:schemeClr val="bg1"/>
                </a:solidFill>
                <a:latin typeface="Poppins Bold" panose="00000800000000000000"/>
              </a:defRPr>
            </a:lvl1pPr>
            <a:lvl2pPr marL="457200" indent="0">
              <a:lnSpc>
                <a:spcPts val="76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lnSpc>
                <a:spcPts val="76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lnSpc>
                <a:spcPts val="76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lnSpc>
                <a:spcPts val="76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the most spectacular quote in this slide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D43F1F-B937-4C87-928C-4528E3FBF6E7}"/>
              </a:ext>
            </a:extLst>
          </p:cNvPr>
          <p:cNvGrpSpPr/>
          <p:nvPr userDrawn="1"/>
        </p:nvGrpSpPr>
        <p:grpSpPr>
          <a:xfrm>
            <a:off x="374790" y="239147"/>
            <a:ext cx="3066910" cy="2129093"/>
            <a:chOff x="3898747" y="3221499"/>
            <a:chExt cx="3437554" cy="2386399"/>
          </a:xfrm>
        </p:grpSpPr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75533671-69D7-477E-8A16-389652F17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747" y="3221499"/>
              <a:ext cx="1883074" cy="2386399"/>
            </a:xfrm>
            <a:prstGeom prst="rect">
              <a:avLst/>
            </a:prstGeom>
          </p:spPr>
        </p:pic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E1C80B4B-89C5-49EF-85AA-387D86F3B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27" y="3221499"/>
              <a:ext cx="1883074" cy="2386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7525559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_Long quote and title on blue background">
    <p:bg>
      <p:bgPr>
        <a:solidFill>
          <a:srgbClr val="29B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AC02CC9D-2D4C-4970-B043-5B1724B50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326" y="6462288"/>
            <a:ext cx="697188" cy="179838"/>
          </a:xfrm>
          <a:prstGeom prst="rect">
            <a:avLst/>
          </a:prstGeom>
        </p:spPr>
      </p:pic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CA0969E5-FB4F-49D1-94F1-E7E6D0429F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0663" y="4703688"/>
            <a:ext cx="8771414" cy="32323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 and surname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4EBBC5-E963-4D41-8F24-EA5BFA5558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0663" y="5026926"/>
            <a:ext cx="8770937" cy="3254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Job title and employer’s name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114D7E-66F7-450B-824A-7384D58E8A5C}"/>
              </a:ext>
            </a:extLst>
          </p:cNvPr>
          <p:cNvGrpSpPr/>
          <p:nvPr/>
        </p:nvGrpSpPr>
        <p:grpSpPr>
          <a:xfrm>
            <a:off x="374790" y="239147"/>
            <a:ext cx="3066910" cy="2129093"/>
            <a:chOff x="3898747" y="3221499"/>
            <a:chExt cx="3437554" cy="2386399"/>
          </a:xfrm>
        </p:grpSpPr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F168BB1B-7609-4EFE-BA95-BBEFABC44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747" y="3221499"/>
              <a:ext cx="1883074" cy="2386399"/>
            </a:xfrm>
            <a:prstGeom prst="rect">
              <a:avLst/>
            </a:prstGeom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9C4878C8-1242-46E2-9B4C-571889D4B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27" y="3221499"/>
              <a:ext cx="1883074" cy="2386399"/>
            </a:xfrm>
            <a:prstGeom prst="rect">
              <a:avLst/>
            </a:prstGeom>
          </p:spPr>
        </p:pic>
      </p:grp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5C2EB12-A09E-4F7E-A50B-C4A545BF0C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0663" y="1626826"/>
            <a:ext cx="8770936" cy="3014573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400" b="1">
                <a:solidFill>
                  <a:schemeClr val="bg1"/>
                </a:solidFill>
                <a:latin typeface="Poppins Bold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quote title here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18824F-AF2D-43B3-BCEA-0C8007BC9F4C}"/>
              </a:ext>
            </a:extLst>
          </p:cNvPr>
          <p:cNvGrpSpPr/>
          <p:nvPr userDrawn="1"/>
        </p:nvGrpSpPr>
        <p:grpSpPr>
          <a:xfrm>
            <a:off x="374790" y="239147"/>
            <a:ext cx="3066910" cy="2129093"/>
            <a:chOff x="3898747" y="3221499"/>
            <a:chExt cx="3437554" cy="2386399"/>
          </a:xfrm>
        </p:grpSpPr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2D5B5D30-DE65-4FA0-8E96-ED66DAB16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747" y="3221499"/>
              <a:ext cx="1883074" cy="2386399"/>
            </a:xfrm>
            <a:prstGeom prst="rect">
              <a:avLst/>
            </a:prstGeom>
          </p:spPr>
        </p:pic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4A32DD27-A9C9-4BC7-975A-EA03A7CB8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27" y="3221499"/>
              <a:ext cx="1883074" cy="2386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37043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D8A7B77D-92E1-4846-9AA7-7A327D053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E85712-30B3-4E56-8255-0DDBB929E6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7881" y="1392702"/>
            <a:ext cx="11332319" cy="4868862"/>
          </a:xfrm>
        </p:spPr>
        <p:txBody>
          <a:bodyPr lIns="0" tIns="0" rIns="0" bIns="0"/>
          <a:lstStyle>
            <a:lvl1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600"/>
            </a:lvl4pPr>
            <a:lvl5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36">
            <a:extLst>
              <a:ext uri="{FF2B5EF4-FFF2-40B4-BE49-F238E27FC236}">
                <a16:creationId xmlns:a16="http://schemas.microsoft.com/office/drawing/2014/main" id="{BD296830-2067-496D-BF1B-A07BFE11F9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881" y="708521"/>
            <a:ext cx="11332319" cy="54890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Poppins Light" panose="00000400000000000000" pitchFamily="2" charset="0"/>
              </a:defRPr>
            </a:lvl1pPr>
            <a:lvl2pPr marL="457200" indent="0"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914400" indent="0">
              <a:buNone/>
              <a:defRPr sz="1400" b="1">
                <a:solidFill>
                  <a:srgbClr val="29B5E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371600" indent="0">
              <a:buNone/>
              <a:defRPr sz="1200" b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1828800" indent="0"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insert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6AEAF-56CB-4532-A24F-613AC082F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15733"/>
            <a:ext cx="11334750" cy="291699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1845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Short quote on greybackgroun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95D7D6A-D739-4D32-B950-B2B3704F0670}"/>
              </a:ext>
            </a:extLst>
          </p:cNvPr>
          <p:cNvGrpSpPr/>
          <p:nvPr/>
        </p:nvGrpSpPr>
        <p:grpSpPr>
          <a:xfrm>
            <a:off x="374790" y="239148"/>
            <a:ext cx="3066910" cy="2129093"/>
            <a:chOff x="3898747" y="246182"/>
            <a:chExt cx="3437554" cy="2386399"/>
          </a:xfrm>
        </p:grpSpPr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E9FA1FF8-6EA0-45FC-A5E6-407FA5554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747" y="246182"/>
              <a:ext cx="1883074" cy="2386399"/>
            </a:xfrm>
            <a:prstGeom prst="rect">
              <a:avLst/>
            </a:prstGeom>
          </p:spPr>
        </p:pic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3A0EBC97-156B-4E68-9857-5ADA63638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27" y="246182"/>
              <a:ext cx="1883074" cy="2386399"/>
            </a:xfrm>
            <a:prstGeom prst="rect">
              <a:avLst/>
            </a:prstGeom>
          </p:spPr>
        </p:pic>
      </p:grp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CA0969E5-FB4F-49D1-94F1-E7E6D0429F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0663" y="4703688"/>
            <a:ext cx="8771414" cy="32323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24323D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 and surname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4EBBC5-E963-4D41-8F24-EA5BFA5558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0663" y="5026926"/>
            <a:ext cx="8770937" cy="3254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>
                <a:solidFill>
                  <a:srgbClr val="24323D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Job title and employer’s name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A2CF11F-BE89-40D1-80E9-62841F8075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1316" y="1708453"/>
            <a:ext cx="8770937" cy="299968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7600"/>
              </a:lnSpc>
              <a:spcBef>
                <a:spcPts val="0"/>
              </a:spcBef>
              <a:buNone/>
              <a:defRPr sz="6600" b="1">
                <a:solidFill>
                  <a:srgbClr val="24323D"/>
                </a:solidFill>
                <a:latin typeface="Poppins Bold" panose="00000800000000000000"/>
              </a:defRPr>
            </a:lvl1pPr>
            <a:lvl2pPr marL="457200" indent="0">
              <a:lnSpc>
                <a:spcPts val="76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914400" indent="0">
              <a:lnSpc>
                <a:spcPts val="76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371600" indent="0">
              <a:lnSpc>
                <a:spcPts val="76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828800" indent="0">
              <a:lnSpc>
                <a:spcPts val="76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the most spectacular quote in this slide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91853A72-3A3E-431A-803C-118E7154B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0830505-CE39-4D9E-B64E-5B225917E176}"/>
              </a:ext>
            </a:extLst>
          </p:cNvPr>
          <p:cNvGrpSpPr/>
          <p:nvPr userDrawn="1"/>
        </p:nvGrpSpPr>
        <p:grpSpPr>
          <a:xfrm>
            <a:off x="374790" y="239148"/>
            <a:ext cx="3066910" cy="2129093"/>
            <a:chOff x="3898747" y="246182"/>
            <a:chExt cx="3437554" cy="2386399"/>
          </a:xfrm>
        </p:grpSpPr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5E8F3759-F4F3-4DFE-A79B-C3879E2D0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747" y="246182"/>
              <a:ext cx="1883074" cy="2386399"/>
            </a:xfrm>
            <a:prstGeom prst="rect">
              <a:avLst/>
            </a:prstGeom>
          </p:spPr>
        </p:pic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41150852-675C-4985-A825-6FFBCE7B1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27" y="246182"/>
              <a:ext cx="1883074" cy="2386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8769410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1_Long quote and title on grey backgroun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8DE4B3-8337-4E89-BCB4-E55FA65D086A}"/>
              </a:ext>
            </a:extLst>
          </p:cNvPr>
          <p:cNvGrpSpPr/>
          <p:nvPr/>
        </p:nvGrpSpPr>
        <p:grpSpPr>
          <a:xfrm>
            <a:off x="374790" y="239148"/>
            <a:ext cx="3066910" cy="2129093"/>
            <a:chOff x="3898747" y="246182"/>
            <a:chExt cx="3437554" cy="2386399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727D2F08-A67B-4EF3-9D93-49AE31D9B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747" y="246182"/>
              <a:ext cx="1883074" cy="2386399"/>
            </a:xfrm>
            <a:prstGeom prst="rect">
              <a:avLst/>
            </a:prstGeom>
          </p:spPr>
        </p:pic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3F066CF1-AB79-48F0-A28C-8E24B3E18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27" y="246182"/>
              <a:ext cx="1883074" cy="2386399"/>
            </a:xfrm>
            <a:prstGeom prst="rect">
              <a:avLst/>
            </a:prstGeom>
          </p:spPr>
        </p:pic>
      </p:grp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CA0969E5-FB4F-49D1-94F1-E7E6D0429F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0663" y="4703688"/>
            <a:ext cx="8771414" cy="32323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24323D"/>
                </a:solidFill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 and surname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4EBBC5-E963-4D41-8F24-EA5BFA5558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0663" y="5026926"/>
            <a:ext cx="8770937" cy="3254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>
                <a:solidFill>
                  <a:srgbClr val="24323D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Job title and employer’s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200FB66-CA4C-4FEE-A401-C63A484F5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0663" y="1626826"/>
            <a:ext cx="8770936" cy="3014573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400" b="1">
                <a:solidFill>
                  <a:srgbClr val="24323D"/>
                </a:solidFill>
                <a:latin typeface="Poppins Bold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rgbClr val="24323D"/>
                </a:solidFill>
              </a:defRPr>
            </a:lvl2pPr>
            <a:lvl3pPr marL="0" indent="0">
              <a:lnSpc>
                <a:spcPct val="150000"/>
              </a:lnSpc>
              <a:buNone/>
              <a:defRPr sz="2000">
                <a:solidFill>
                  <a:srgbClr val="24323D"/>
                </a:solidFill>
              </a:defRPr>
            </a:lvl3pPr>
            <a:lvl4pPr marL="0" indent="0">
              <a:lnSpc>
                <a:spcPct val="150000"/>
              </a:lnSpc>
              <a:buNone/>
              <a:defRPr sz="2000">
                <a:solidFill>
                  <a:srgbClr val="24323D"/>
                </a:solidFill>
              </a:defRPr>
            </a:lvl4pPr>
            <a:lvl5pPr marL="0" indent="0">
              <a:lnSpc>
                <a:spcPct val="150000"/>
              </a:lnSpc>
              <a:buNone/>
              <a:defRPr sz="2000">
                <a:solidFill>
                  <a:srgbClr val="24323D"/>
                </a:solidFill>
              </a:defRPr>
            </a:lvl5pPr>
          </a:lstStyle>
          <a:p>
            <a:pPr lvl="0"/>
            <a:r>
              <a:rPr lang="en-US"/>
              <a:t>Insert quote title here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96ED9BD7-C358-4684-A4DA-E3A67E9FB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E4AD92A-D6F5-4896-9244-4BDCC3A5D345}"/>
              </a:ext>
            </a:extLst>
          </p:cNvPr>
          <p:cNvGrpSpPr/>
          <p:nvPr userDrawn="1"/>
        </p:nvGrpSpPr>
        <p:grpSpPr>
          <a:xfrm>
            <a:off x="374790" y="239148"/>
            <a:ext cx="3066910" cy="2129093"/>
            <a:chOff x="3898747" y="246182"/>
            <a:chExt cx="3437554" cy="2386399"/>
          </a:xfrm>
        </p:grpSpPr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77B4CB06-6B55-47EA-9219-433F79CE7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747" y="246182"/>
              <a:ext cx="1883074" cy="2386399"/>
            </a:xfrm>
            <a:prstGeom prst="rect">
              <a:avLst/>
            </a:prstGeom>
          </p:spPr>
        </p:pic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C06E2E2F-572B-4E72-BB0E-DEFB3D5E8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27" y="246182"/>
              <a:ext cx="1883074" cy="2386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7809631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_Clients'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687E680-A855-4563-9249-15D16B5C0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C036E5E1-01E2-48F1-BABB-7A4FE5BF56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8625" y="1110199"/>
            <a:ext cx="1752654" cy="834243"/>
          </a:xfrm>
          <a:noFill/>
        </p:spPr>
        <p:txBody>
          <a:bodyPr lIns="432000">
            <a:noAutofit/>
          </a:bodyPr>
          <a:lstStyle>
            <a:lvl1pPr marL="0" indent="0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67" name="Picture Placeholder 2">
            <a:extLst>
              <a:ext uri="{FF2B5EF4-FFF2-40B4-BE49-F238E27FC236}">
                <a16:creationId xmlns:a16="http://schemas.microsoft.com/office/drawing/2014/main" id="{BA1C3654-FD31-482B-B697-52EDEE1C8D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8625" y="2400099"/>
            <a:ext cx="1752654" cy="834243"/>
          </a:xfrm>
          <a:noFill/>
        </p:spPr>
        <p:txBody>
          <a:bodyPr lIns="432000">
            <a:noAutofit/>
          </a:bodyPr>
          <a:lstStyle>
            <a:lvl1pPr marL="0" indent="0">
              <a:buNone/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en-US"/>
              <a:t>Client’s logo</a:t>
            </a:r>
            <a:endParaRPr lang="en-GB"/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CE901760-A81E-4110-8955-E1B39BF4E20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625" y="3708199"/>
            <a:ext cx="1752654" cy="834243"/>
          </a:xfrm>
          <a:noFill/>
        </p:spPr>
        <p:txBody>
          <a:bodyPr lIns="432000">
            <a:noAutofit/>
          </a:bodyPr>
          <a:lstStyle>
            <a:lvl1pPr marL="0" indent="0">
              <a:buNone/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en-US"/>
              <a:t>Client’s logo</a:t>
            </a:r>
            <a:endParaRPr lang="en-GB"/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CB0D0237-0AF5-45A0-B89B-CCEDC647221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8625" y="5016299"/>
            <a:ext cx="1752654" cy="834243"/>
          </a:xfrm>
          <a:noFill/>
        </p:spPr>
        <p:txBody>
          <a:bodyPr lIns="432000">
            <a:noAutofit/>
          </a:bodyPr>
          <a:lstStyle>
            <a:lvl1pPr marL="0" indent="0">
              <a:buNone/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en-US"/>
              <a:t>Client’s logo</a:t>
            </a:r>
            <a:endParaRPr lang="en-GB"/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E53BBB0E-1830-401C-8288-E44CB5E046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23355" y="2400099"/>
            <a:ext cx="1752654" cy="834243"/>
          </a:xfrm>
          <a:noFill/>
        </p:spPr>
        <p:txBody>
          <a:bodyPr lIns="432000">
            <a:noAutofit/>
          </a:bodyPr>
          <a:lstStyle>
            <a:lvl1pPr marL="0" indent="0">
              <a:buNone/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en-US"/>
              <a:t>Client’s logo</a:t>
            </a:r>
            <a:endParaRPr lang="en-GB"/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8D6C8267-4B1A-4387-8943-6934841D27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23355" y="3708199"/>
            <a:ext cx="1752654" cy="834243"/>
          </a:xfrm>
          <a:noFill/>
        </p:spPr>
        <p:txBody>
          <a:bodyPr lIns="432000">
            <a:noAutofit/>
          </a:bodyPr>
          <a:lstStyle>
            <a:lvl1pPr marL="0" indent="0">
              <a:buNone/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en-US"/>
              <a:t>Client’s logo</a:t>
            </a:r>
            <a:endParaRPr lang="en-GB"/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id="{973F631B-DE69-46CB-8EF6-408B74E9C01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23355" y="5016299"/>
            <a:ext cx="1752654" cy="834243"/>
          </a:xfrm>
          <a:noFill/>
        </p:spPr>
        <p:txBody>
          <a:bodyPr lIns="432000">
            <a:noAutofit/>
          </a:bodyPr>
          <a:lstStyle>
            <a:lvl1pPr marL="0" indent="0">
              <a:buNone/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en-US"/>
              <a:t>Client’s logo</a:t>
            </a:r>
            <a:endParaRPr lang="en-GB"/>
          </a:p>
        </p:txBody>
      </p:sp>
      <p:sp>
        <p:nvSpPr>
          <p:cNvPr id="73" name="Picture Placeholder 2">
            <a:extLst>
              <a:ext uri="{FF2B5EF4-FFF2-40B4-BE49-F238E27FC236}">
                <a16:creationId xmlns:a16="http://schemas.microsoft.com/office/drawing/2014/main" id="{BE70A0B1-A9E9-4383-9305-4A352ABA860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18085" y="2400099"/>
            <a:ext cx="1752654" cy="834243"/>
          </a:xfrm>
          <a:noFill/>
        </p:spPr>
        <p:txBody>
          <a:bodyPr lIns="432000">
            <a:noAutofit/>
          </a:bodyPr>
          <a:lstStyle>
            <a:lvl1pPr marL="0" indent="0">
              <a:buNone/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en-US"/>
              <a:t>Client’s logo</a:t>
            </a:r>
            <a:endParaRPr lang="en-GB"/>
          </a:p>
        </p:txBody>
      </p:sp>
      <p:sp>
        <p:nvSpPr>
          <p:cNvPr id="74" name="Picture Placeholder 2">
            <a:extLst>
              <a:ext uri="{FF2B5EF4-FFF2-40B4-BE49-F238E27FC236}">
                <a16:creationId xmlns:a16="http://schemas.microsoft.com/office/drawing/2014/main" id="{EECBC397-47E0-4117-B52C-D06263586E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18085" y="3708199"/>
            <a:ext cx="1752654" cy="834243"/>
          </a:xfrm>
          <a:noFill/>
        </p:spPr>
        <p:txBody>
          <a:bodyPr lIns="432000">
            <a:noAutofit/>
          </a:bodyPr>
          <a:lstStyle>
            <a:lvl1pPr marL="0" indent="0">
              <a:buNone/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en-US"/>
              <a:t>Client’s logo</a:t>
            </a:r>
            <a:endParaRPr lang="en-GB"/>
          </a:p>
        </p:txBody>
      </p:sp>
      <p:sp>
        <p:nvSpPr>
          <p:cNvPr id="75" name="Picture Placeholder 2">
            <a:extLst>
              <a:ext uri="{FF2B5EF4-FFF2-40B4-BE49-F238E27FC236}">
                <a16:creationId xmlns:a16="http://schemas.microsoft.com/office/drawing/2014/main" id="{E7F4FD4F-98DA-474E-89AA-EAD854C8DD3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18085" y="5016299"/>
            <a:ext cx="1752654" cy="834243"/>
          </a:xfrm>
          <a:noFill/>
        </p:spPr>
        <p:txBody>
          <a:bodyPr lIns="432000">
            <a:noAutofit/>
          </a:bodyPr>
          <a:lstStyle>
            <a:lvl1pPr marL="0" indent="0">
              <a:buNone/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en-US"/>
              <a:t>Client’s logo</a:t>
            </a:r>
            <a:endParaRPr lang="en-GB"/>
          </a:p>
        </p:txBody>
      </p:sp>
      <p:sp>
        <p:nvSpPr>
          <p:cNvPr id="76" name="Picture Placeholder 2">
            <a:extLst>
              <a:ext uri="{FF2B5EF4-FFF2-40B4-BE49-F238E27FC236}">
                <a16:creationId xmlns:a16="http://schemas.microsoft.com/office/drawing/2014/main" id="{AD36DF86-2F1E-4AD3-9784-AFAF1E011EE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12815" y="2400099"/>
            <a:ext cx="1752654" cy="834243"/>
          </a:xfrm>
          <a:noFill/>
        </p:spPr>
        <p:txBody>
          <a:bodyPr lIns="432000">
            <a:noAutofit/>
          </a:bodyPr>
          <a:lstStyle>
            <a:lvl1pPr marL="0" indent="0">
              <a:buNone/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en-US"/>
              <a:t>Client’s logo</a:t>
            </a:r>
            <a:endParaRPr lang="en-GB"/>
          </a:p>
        </p:txBody>
      </p:sp>
      <p:sp>
        <p:nvSpPr>
          <p:cNvPr id="77" name="Picture Placeholder 2">
            <a:extLst>
              <a:ext uri="{FF2B5EF4-FFF2-40B4-BE49-F238E27FC236}">
                <a16:creationId xmlns:a16="http://schemas.microsoft.com/office/drawing/2014/main" id="{72B8840C-BC71-4CEA-9E24-CCB8D082C7A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612815" y="3708199"/>
            <a:ext cx="1752654" cy="834243"/>
          </a:xfrm>
          <a:noFill/>
        </p:spPr>
        <p:txBody>
          <a:bodyPr lIns="432000">
            <a:noAutofit/>
          </a:bodyPr>
          <a:lstStyle>
            <a:lvl1pPr marL="0" indent="0">
              <a:buNone/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en-US"/>
              <a:t>Client’s logo</a:t>
            </a:r>
            <a:endParaRPr lang="en-GB"/>
          </a:p>
        </p:txBody>
      </p:sp>
      <p:sp>
        <p:nvSpPr>
          <p:cNvPr id="78" name="Picture Placeholder 2">
            <a:extLst>
              <a:ext uri="{FF2B5EF4-FFF2-40B4-BE49-F238E27FC236}">
                <a16:creationId xmlns:a16="http://schemas.microsoft.com/office/drawing/2014/main" id="{5B0FF387-6653-4C47-ACCC-8CB3C6EF959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12815" y="5016299"/>
            <a:ext cx="1752654" cy="834243"/>
          </a:xfrm>
          <a:noFill/>
        </p:spPr>
        <p:txBody>
          <a:bodyPr lIns="432000">
            <a:noAutofit/>
          </a:bodyPr>
          <a:lstStyle>
            <a:lvl1pPr marL="0" indent="0">
              <a:buNone/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en-US"/>
              <a:t>Client’s logo</a:t>
            </a:r>
            <a:endParaRPr lang="en-GB"/>
          </a:p>
        </p:txBody>
      </p:sp>
      <p:sp>
        <p:nvSpPr>
          <p:cNvPr id="79" name="Picture Placeholder 2">
            <a:extLst>
              <a:ext uri="{FF2B5EF4-FFF2-40B4-BE49-F238E27FC236}">
                <a16:creationId xmlns:a16="http://schemas.microsoft.com/office/drawing/2014/main" id="{92B63DE4-306A-4FBF-BAE4-F34E1615F93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007546" y="2400099"/>
            <a:ext cx="1752654" cy="834243"/>
          </a:xfrm>
          <a:noFill/>
        </p:spPr>
        <p:txBody>
          <a:bodyPr lIns="432000">
            <a:noAutofit/>
          </a:bodyPr>
          <a:lstStyle>
            <a:lvl1pPr marL="0" indent="0">
              <a:buNone/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en-US"/>
              <a:t>Client’s logo</a:t>
            </a:r>
            <a:endParaRPr lang="en-GB"/>
          </a:p>
        </p:txBody>
      </p:sp>
      <p:sp>
        <p:nvSpPr>
          <p:cNvPr id="80" name="Picture Placeholder 2">
            <a:extLst>
              <a:ext uri="{FF2B5EF4-FFF2-40B4-BE49-F238E27FC236}">
                <a16:creationId xmlns:a16="http://schemas.microsoft.com/office/drawing/2014/main" id="{AA9955EF-AD17-4E10-AE69-94EF8B0B55E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07546" y="3708199"/>
            <a:ext cx="1752654" cy="834243"/>
          </a:xfrm>
          <a:noFill/>
        </p:spPr>
        <p:txBody>
          <a:bodyPr lIns="432000">
            <a:noAutofit/>
          </a:bodyPr>
          <a:lstStyle>
            <a:lvl1pPr marL="0" indent="0">
              <a:buNone/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en-US"/>
              <a:t>Client’s logo</a:t>
            </a:r>
            <a:endParaRPr lang="en-GB"/>
          </a:p>
        </p:txBody>
      </p:sp>
      <p:sp>
        <p:nvSpPr>
          <p:cNvPr id="81" name="Picture Placeholder 2">
            <a:extLst>
              <a:ext uri="{FF2B5EF4-FFF2-40B4-BE49-F238E27FC236}">
                <a16:creationId xmlns:a16="http://schemas.microsoft.com/office/drawing/2014/main" id="{9061CF39-5410-451B-B4C4-9EBAAB92732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0007546" y="5016299"/>
            <a:ext cx="1752654" cy="834243"/>
          </a:xfrm>
          <a:noFill/>
        </p:spPr>
        <p:txBody>
          <a:bodyPr lIns="432000">
            <a:noAutofit/>
          </a:bodyPr>
          <a:lstStyle>
            <a:lvl1pPr marL="0" indent="0">
              <a:buNone/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en-US"/>
              <a:t>Client’s logo</a:t>
            </a:r>
            <a:endParaRPr lang="en-GB"/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89AE2465-338A-488D-9F0F-E4BD8B5717A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823355" y="1110199"/>
            <a:ext cx="1752654" cy="834243"/>
          </a:xfrm>
          <a:noFill/>
        </p:spPr>
        <p:txBody>
          <a:bodyPr lIns="432000">
            <a:noAutofit/>
          </a:bodyPr>
          <a:lstStyle>
            <a:lvl1pPr marL="0" indent="0">
              <a:buNone/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en-US"/>
              <a:t>Client’s logo</a:t>
            </a:r>
            <a:endParaRPr lang="en-GB"/>
          </a:p>
        </p:txBody>
      </p:sp>
      <p:sp>
        <p:nvSpPr>
          <p:cNvPr id="83" name="Picture Placeholder 2">
            <a:extLst>
              <a:ext uri="{FF2B5EF4-FFF2-40B4-BE49-F238E27FC236}">
                <a16:creationId xmlns:a16="http://schemas.microsoft.com/office/drawing/2014/main" id="{4E7372E8-D84E-47FE-A97C-3398ECF8B81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218085" y="1110199"/>
            <a:ext cx="1752654" cy="834243"/>
          </a:xfrm>
          <a:noFill/>
        </p:spPr>
        <p:txBody>
          <a:bodyPr lIns="432000">
            <a:noAutofit/>
          </a:bodyPr>
          <a:lstStyle>
            <a:lvl1pPr marL="0" indent="0">
              <a:buNone/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en-US"/>
              <a:t>Client’s logo</a:t>
            </a:r>
            <a:endParaRPr lang="en-GB"/>
          </a:p>
        </p:txBody>
      </p:sp>
      <p:sp>
        <p:nvSpPr>
          <p:cNvPr id="84" name="Picture Placeholder 2">
            <a:extLst>
              <a:ext uri="{FF2B5EF4-FFF2-40B4-BE49-F238E27FC236}">
                <a16:creationId xmlns:a16="http://schemas.microsoft.com/office/drawing/2014/main" id="{FC615D15-3EA5-4577-B6BB-6F542D59523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612815" y="1110199"/>
            <a:ext cx="1752654" cy="834243"/>
          </a:xfrm>
          <a:noFill/>
        </p:spPr>
        <p:txBody>
          <a:bodyPr lIns="432000">
            <a:noAutofit/>
          </a:bodyPr>
          <a:lstStyle>
            <a:lvl1pPr marL="0" indent="0">
              <a:buNone/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en-US"/>
              <a:t>Client’s logo</a:t>
            </a:r>
            <a:endParaRPr lang="en-GB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45D022FB-A41A-4E3C-8C27-AE37707F7024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007546" y="1110199"/>
            <a:ext cx="1752654" cy="834243"/>
          </a:xfrm>
          <a:noFill/>
        </p:spPr>
        <p:txBody>
          <a:bodyPr lIns="432000">
            <a:noAutofit/>
          </a:bodyPr>
          <a:lstStyle>
            <a:lvl1pPr marL="0" indent="0">
              <a:buNone/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lang="en-US"/>
              <a:t>Client’s logo</a:t>
            </a:r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407BB18-5BB5-49C4-8853-5D8C19672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15733"/>
            <a:ext cx="11334750" cy="291699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3542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wo columns log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97D314-16EF-484B-80A8-5B726D1AF91C}"/>
              </a:ext>
            </a:extLst>
          </p:cNvPr>
          <p:cNvSpPr/>
          <p:nvPr userDrawn="1"/>
        </p:nvSpPr>
        <p:spPr>
          <a:xfrm>
            <a:off x="431800" y="1698169"/>
            <a:ext cx="4380603" cy="4273135"/>
          </a:xfrm>
          <a:prstGeom prst="roundRect">
            <a:avLst>
              <a:gd name="adj" fmla="val 3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687E680-A855-4563-9249-15D16B5C0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C036E5E1-01E2-48F1-BABB-7A4FE5BF56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944" y="1900309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407BB18-5BB5-49C4-8853-5D8C19672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15733"/>
            <a:ext cx="11334750" cy="291699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5" name="Text Placeholder 136">
            <a:extLst>
              <a:ext uri="{FF2B5EF4-FFF2-40B4-BE49-F238E27FC236}">
                <a16:creationId xmlns:a16="http://schemas.microsoft.com/office/drawing/2014/main" id="{FA505029-D9A7-4975-8E56-899405F6C1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881" y="708521"/>
            <a:ext cx="11332319" cy="54890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Poppins Light" panose="00000400000000000000" pitchFamily="2" charset="0"/>
              </a:defRPr>
            </a:lvl1pPr>
            <a:lvl2pPr marL="457200" indent="0"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914400" indent="0">
              <a:buNone/>
              <a:defRPr sz="1400" b="1">
                <a:solidFill>
                  <a:srgbClr val="29B5E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371600" indent="0">
              <a:buNone/>
              <a:defRPr sz="1200" b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1828800" indent="0"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insert subtitle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11176641-72A1-4A94-BC10-29A9BE1E50E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43396" y="1900309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25DF54A5-94EB-4EA1-9D78-4296086D5E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467848" y="1900309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0F498-24B4-4D0D-8CF2-98DC00D05B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25450" y="1333671"/>
            <a:ext cx="4380602" cy="280140"/>
          </a:xfrm>
        </p:spPr>
        <p:txBody>
          <a:bodyPr t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US"/>
              <a:t>Insert column title here</a:t>
            </a:r>
          </a:p>
          <a:p>
            <a:pPr lvl="1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559DC1-2C79-4F95-93E6-F9A6D72C2A91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5054696" y="1080700"/>
            <a:ext cx="2073468" cy="78608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  <a:cs typeface="Poppins Medium" panose="00000600000000000000" pitchFamily="50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US"/>
              <a:t>Click to edit </a:t>
            </a:r>
          </a:p>
          <a:p>
            <a:pPr lvl="0"/>
            <a:r>
              <a:rPr lang="en-US"/>
              <a:t>Master text</a:t>
            </a:r>
            <a:endParaRPr lang="en-GB"/>
          </a:p>
        </p:txBody>
      </p:sp>
      <p:sp>
        <p:nvSpPr>
          <p:cNvPr id="56" name="Content Placeholder 5">
            <a:extLst>
              <a:ext uri="{FF2B5EF4-FFF2-40B4-BE49-F238E27FC236}">
                <a16:creationId xmlns:a16="http://schemas.microsoft.com/office/drawing/2014/main" id="{03D3222F-D9DF-4BD7-A6B0-2CAACEF4382B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5054696" y="2244530"/>
            <a:ext cx="2090601" cy="3221181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US"/>
              <a:t>Click to edit </a:t>
            </a:r>
          </a:p>
          <a:p>
            <a:pPr lvl="0"/>
            <a:r>
              <a:rPr lang="en-US"/>
              <a:t>Master text</a:t>
            </a:r>
            <a:endParaRPr lang="en-GB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B824D763-7B72-4B0A-A52D-DC25681EA2B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370457" y="1333671"/>
            <a:ext cx="4380602" cy="280140"/>
          </a:xfrm>
        </p:spPr>
        <p:txBody>
          <a:bodyPr t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5pPr>
          </a:lstStyle>
          <a:p>
            <a:pPr lvl="0"/>
            <a:r>
              <a:rPr lang="en-US"/>
              <a:t>Insert column title here</a:t>
            </a:r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17CA333E-CA2E-4D44-8F5E-46FE6B051CB3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618944" y="2745436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96" name="Picture Placeholder 2">
            <a:extLst>
              <a:ext uri="{FF2B5EF4-FFF2-40B4-BE49-F238E27FC236}">
                <a16:creationId xmlns:a16="http://schemas.microsoft.com/office/drawing/2014/main" id="{5C1C7B20-834E-4A18-A3AF-2E902BE84B1F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2043396" y="2745436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97" name="Picture Placeholder 2">
            <a:extLst>
              <a:ext uri="{FF2B5EF4-FFF2-40B4-BE49-F238E27FC236}">
                <a16:creationId xmlns:a16="http://schemas.microsoft.com/office/drawing/2014/main" id="{58FA5523-D3B3-4271-A28D-71A0866895B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3467848" y="2745436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98" name="Picture Placeholder 2">
            <a:extLst>
              <a:ext uri="{FF2B5EF4-FFF2-40B4-BE49-F238E27FC236}">
                <a16:creationId xmlns:a16="http://schemas.microsoft.com/office/drawing/2014/main" id="{6C63A991-D321-490F-89A3-548BDB9AE558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18944" y="3590548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99" name="Picture Placeholder 2">
            <a:extLst>
              <a:ext uri="{FF2B5EF4-FFF2-40B4-BE49-F238E27FC236}">
                <a16:creationId xmlns:a16="http://schemas.microsoft.com/office/drawing/2014/main" id="{139E92C6-D0AC-4022-A7DE-AA5839D64970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2043396" y="3590548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100" name="Picture Placeholder 2">
            <a:extLst>
              <a:ext uri="{FF2B5EF4-FFF2-40B4-BE49-F238E27FC236}">
                <a16:creationId xmlns:a16="http://schemas.microsoft.com/office/drawing/2014/main" id="{425F4CBC-FEDF-4217-A42D-B65EB423D2FC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3467848" y="3590548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101" name="Picture Placeholder 2">
            <a:extLst>
              <a:ext uri="{FF2B5EF4-FFF2-40B4-BE49-F238E27FC236}">
                <a16:creationId xmlns:a16="http://schemas.microsoft.com/office/drawing/2014/main" id="{FDEC17C3-C710-40EB-9276-AACFDE9357A6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618944" y="4434274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102" name="Picture Placeholder 2">
            <a:extLst>
              <a:ext uri="{FF2B5EF4-FFF2-40B4-BE49-F238E27FC236}">
                <a16:creationId xmlns:a16="http://schemas.microsoft.com/office/drawing/2014/main" id="{AA1DC8CB-CA79-4EE6-8AF4-0BEAE6DEE58A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2043396" y="4434274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103" name="Picture Placeholder 2">
            <a:extLst>
              <a:ext uri="{FF2B5EF4-FFF2-40B4-BE49-F238E27FC236}">
                <a16:creationId xmlns:a16="http://schemas.microsoft.com/office/drawing/2014/main" id="{A9F62747-8E43-4BB0-8D57-A9CA8AAFC6AD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3467848" y="4434274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104" name="Picture Placeholder 2">
            <a:extLst>
              <a:ext uri="{FF2B5EF4-FFF2-40B4-BE49-F238E27FC236}">
                <a16:creationId xmlns:a16="http://schemas.microsoft.com/office/drawing/2014/main" id="{96316030-0AD4-41DB-A8D7-07386718965D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618944" y="5278000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105" name="Picture Placeholder 2">
            <a:extLst>
              <a:ext uri="{FF2B5EF4-FFF2-40B4-BE49-F238E27FC236}">
                <a16:creationId xmlns:a16="http://schemas.microsoft.com/office/drawing/2014/main" id="{BB17A56D-8049-4935-AE6F-C0436003E740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2043396" y="5278000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106" name="Picture Placeholder 2">
            <a:extLst>
              <a:ext uri="{FF2B5EF4-FFF2-40B4-BE49-F238E27FC236}">
                <a16:creationId xmlns:a16="http://schemas.microsoft.com/office/drawing/2014/main" id="{BFC67F18-F593-46EB-B1ED-1E3FE613E3CB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3467848" y="5278000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7FD7CB64-1DB2-4C37-8CD9-E903AB53E244}"/>
              </a:ext>
            </a:extLst>
          </p:cNvPr>
          <p:cNvSpPr/>
          <p:nvPr userDrawn="1"/>
        </p:nvSpPr>
        <p:spPr>
          <a:xfrm>
            <a:off x="7379854" y="1698169"/>
            <a:ext cx="4380603" cy="4273135"/>
          </a:xfrm>
          <a:prstGeom prst="roundRect">
            <a:avLst>
              <a:gd name="adj" fmla="val 38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Picture Placeholder 2">
            <a:extLst>
              <a:ext uri="{FF2B5EF4-FFF2-40B4-BE49-F238E27FC236}">
                <a16:creationId xmlns:a16="http://schemas.microsoft.com/office/drawing/2014/main" id="{C0BEABD5-225D-4B8E-B774-E0232A4DD646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7566998" y="1900309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109" name="Picture Placeholder 2">
            <a:extLst>
              <a:ext uri="{FF2B5EF4-FFF2-40B4-BE49-F238E27FC236}">
                <a16:creationId xmlns:a16="http://schemas.microsoft.com/office/drawing/2014/main" id="{627208CD-2872-46CC-AEFF-1AC2F99B5648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991450" y="1900309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110" name="Picture Placeholder 2">
            <a:extLst>
              <a:ext uri="{FF2B5EF4-FFF2-40B4-BE49-F238E27FC236}">
                <a16:creationId xmlns:a16="http://schemas.microsoft.com/office/drawing/2014/main" id="{E463574A-C8EE-4B03-AF74-5059E9DD2171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10415902" y="1900309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111" name="Picture Placeholder 2">
            <a:extLst>
              <a:ext uri="{FF2B5EF4-FFF2-40B4-BE49-F238E27FC236}">
                <a16:creationId xmlns:a16="http://schemas.microsoft.com/office/drawing/2014/main" id="{67139E7D-9BD7-469D-9BD5-4D72C9963A8A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7566998" y="2745436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112" name="Picture Placeholder 2">
            <a:extLst>
              <a:ext uri="{FF2B5EF4-FFF2-40B4-BE49-F238E27FC236}">
                <a16:creationId xmlns:a16="http://schemas.microsoft.com/office/drawing/2014/main" id="{870610CB-902E-451A-8D7E-0296D2C83EDC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991450" y="2745436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113" name="Picture Placeholder 2">
            <a:extLst>
              <a:ext uri="{FF2B5EF4-FFF2-40B4-BE49-F238E27FC236}">
                <a16:creationId xmlns:a16="http://schemas.microsoft.com/office/drawing/2014/main" id="{17E73539-3CA4-4CF9-9C99-B6ADCA67FF67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10415902" y="2745436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114" name="Picture Placeholder 2">
            <a:extLst>
              <a:ext uri="{FF2B5EF4-FFF2-40B4-BE49-F238E27FC236}">
                <a16:creationId xmlns:a16="http://schemas.microsoft.com/office/drawing/2014/main" id="{8FD30C6A-CAAE-4F91-AC71-2E8378F4C5F4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7566998" y="3590548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115" name="Picture Placeholder 2">
            <a:extLst>
              <a:ext uri="{FF2B5EF4-FFF2-40B4-BE49-F238E27FC236}">
                <a16:creationId xmlns:a16="http://schemas.microsoft.com/office/drawing/2014/main" id="{E5298DC3-CFCD-4B0B-9298-33C88395A80A}"/>
              </a:ext>
            </a:extLst>
          </p:cNvPr>
          <p:cNvSpPr>
            <a:spLocks noGrp="1"/>
          </p:cNvSpPr>
          <p:nvPr>
            <p:ph type="pic" sz="quarter" idx="82" hasCustomPrompt="1"/>
          </p:nvPr>
        </p:nvSpPr>
        <p:spPr>
          <a:xfrm>
            <a:off x="8991450" y="3590548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116" name="Picture Placeholder 2">
            <a:extLst>
              <a:ext uri="{FF2B5EF4-FFF2-40B4-BE49-F238E27FC236}">
                <a16:creationId xmlns:a16="http://schemas.microsoft.com/office/drawing/2014/main" id="{410EB2B7-69FD-43DF-9CC6-A6501E779844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10415902" y="3590548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117" name="Picture Placeholder 2">
            <a:extLst>
              <a:ext uri="{FF2B5EF4-FFF2-40B4-BE49-F238E27FC236}">
                <a16:creationId xmlns:a16="http://schemas.microsoft.com/office/drawing/2014/main" id="{5F02703D-55F8-4997-A996-43222F7F6316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7566998" y="4434274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118" name="Picture Placeholder 2">
            <a:extLst>
              <a:ext uri="{FF2B5EF4-FFF2-40B4-BE49-F238E27FC236}">
                <a16:creationId xmlns:a16="http://schemas.microsoft.com/office/drawing/2014/main" id="{27EA39ED-DFFC-4DE3-87CE-1B20E97BF8A4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>
          <a:xfrm>
            <a:off x="8991450" y="4434274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119" name="Picture Placeholder 2">
            <a:extLst>
              <a:ext uri="{FF2B5EF4-FFF2-40B4-BE49-F238E27FC236}">
                <a16:creationId xmlns:a16="http://schemas.microsoft.com/office/drawing/2014/main" id="{788DB77F-F25C-47EF-9D0C-B21CC3E11EB8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10415902" y="4434274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120" name="Picture Placeholder 2">
            <a:extLst>
              <a:ext uri="{FF2B5EF4-FFF2-40B4-BE49-F238E27FC236}">
                <a16:creationId xmlns:a16="http://schemas.microsoft.com/office/drawing/2014/main" id="{A115C063-FA3D-49E7-B277-424AB35FE9BC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7566998" y="5278000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121" name="Picture Placeholder 2">
            <a:extLst>
              <a:ext uri="{FF2B5EF4-FFF2-40B4-BE49-F238E27FC236}">
                <a16:creationId xmlns:a16="http://schemas.microsoft.com/office/drawing/2014/main" id="{26CD645A-42B5-4F31-A265-E3C041AB05FD}"/>
              </a:ext>
            </a:extLst>
          </p:cNvPr>
          <p:cNvSpPr>
            <a:spLocks noGrp="1"/>
          </p:cNvSpPr>
          <p:nvPr>
            <p:ph type="pic" sz="quarter" idx="88" hasCustomPrompt="1"/>
          </p:nvPr>
        </p:nvSpPr>
        <p:spPr>
          <a:xfrm>
            <a:off x="8991450" y="5278000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  <p:sp>
        <p:nvSpPr>
          <p:cNvPr id="122" name="Picture Placeholder 2">
            <a:extLst>
              <a:ext uri="{FF2B5EF4-FFF2-40B4-BE49-F238E27FC236}">
                <a16:creationId xmlns:a16="http://schemas.microsoft.com/office/drawing/2014/main" id="{009205A9-F0AC-4043-9913-3771D0AC8893}"/>
              </a:ext>
            </a:extLst>
          </p:cNvPr>
          <p:cNvSpPr>
            <a:spLocks noGrp="1"/>
          </p:cNvSpPr>
          <p:nvPr>
            <p:ph type="pic" sz="quarter" idx="89" hasCustomPrompt="1"/>
          </p:nvPr>
        </p:nvSpPr>
        <p:spPr>
          <a:xfrm>
            <a:off x="10415902" y="5278000"/>
            <a:ext cx="1131864" cy="538243"/>
          </a:xfrm>
          <a:noFill/>
        </p:spPr>
        <p:txBody>
          <a:bodyPr lIns="0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/>
              <a:t>Client’s logo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465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4_Pictures, names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6">
            <a:extLst>
              <a:ext uri="{FF2B5EF4-FFF2-40B4-BE49-F238E27FC236}">
                <a16:creationId xmlns:a16="http://schemas.microsoft.com/office/drawing/2014/main" id="{84C47CF3-A448-4E0E-AE95-B142D52A4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881" y="708521"/>
            <a:ext cx="11332319" cy="54890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Poppins Light" panose="00000400000000000000" pitchFamily="2" charset="0"/>
              </a:defRPr>
            </a:lvl1pPr>
            <a:lvl2pPr marL="457200" indent="0"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914400" indent="0">
              <a:buNone/>
              <a:defRPr sz="1400" b="1">
                <a:solidFill>
                  <a:srgbClr val="29B5E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371600" indent="0">
              <a:buNone/>
              <a:defRPr sz="1200" b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1828800" indent="0"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insert subtitle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687E680-A855-4563-9249-15D16B5C0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C49BE60-EF99-444D-A822-D8221C41C5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39068" y="1375160"/>
            <a:ext cx="1193002" cy="1193002"/>
          </a:xfrm>
          <a:prstGeom prst="ellipse">
            <a:avLst/>
          </a:prstGeom>
          <a:solidFill>
            <a:srgbClr val="F2F2F2"/>
          </a:solidFill>
        </p:spPr>
        <p:txBody>
          <a:bodyPr lIns="0" tIns="0" rIns="0" bIns="0"/>
          <a:lstStyle>
            <a:lvl1pPr marL="0" indent="0">
              <a:buNone/>
              <a:defRPr sz="1600" b="1">
                <a:latin typeface="+mn-lt"/>
                <a:cs typeface="Poppins Medium" panose="00000600000000000000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19057289-601E-4300-AA00-6FCAD6DA54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1485" y="1375160"/>
            <a:ext cx="1193002" cy="1193002"/>
          </a:xfrm>
          <a:prstGeom prst="ellipse">
            <a:avLst/>
          </a:prstGeom>
          <a:solidFill>
            <a:srgbClr val="F2F2F2"/>
          </a:solidFill>
        </p:spPr>
        <p:txBody>
          <a:bodyPr lIns="0" tIns="0" rIns="0" bIns="0"/>
          <a:lstStyle>
            <a:lvl1pPr marL="0" indent="0">
              <a:buNone/>
              <a:defRPr sz="1600" b="1">
                <a:latin typeface="+mn-lt"/>
                <a:cs typeface="Poppins Medium" panose="00000600000000000000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D10EB26E-AB1C-47E9-B664-75CB7D5E40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3903" y="1375160"/>
            <a:ext cx="1193002" cy="1193002"/>
          </a:xfrm>
          <a:prstGeom prst="ellipse">
            <a:avLst/>
          </a:prstGeom>
          <a:solidFill>
            <a:srgbClr val="F2F2F2"/>
          </a:solidFill>
        </p:spPr>
        <p:txBody>
          <a:bodyPr lIns="0" tIns="0" rIns="0" bIns="0"/>
          <a:lstStyle>
            <a:lvl1pPr marL="0" indent="0">
              <a:buNone/>
              <a:defRPr sz="1600" b="1">
                <a:latin typeface="+mn-lt"/>
                <a:cs typeface="Poppins Medium" panose="00000600000000000000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2CF33A5A-08CB-449D-8942-ABC236C101F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39068" y="3469316"/>
            <a:ext cx="1193002" cy="1193002"/>
          </a:xfrm>
          <a:prstGeom prst="ellipse">
            <a:avLst/>
          </a:prstGeom>
          <a:solidFill>
            <a:srgbClr val="F2F2F2"/>
          </a:solidFill>
        </p:spPr>
        <p:txBody>
          <a:bodyPr lIns="0" tIns="0" rIns="0" bIns="0"/>
          <a:lstStyle>
            <a:lvl1pPr marL="0" indent="0">
              <a:buNone/>
              <a:defRPr sz="1600" b="1">
                <a:latin typeface="+mn-lt"/>
                <a:cs typeface="Poppins Medium" panose="00000600000000000000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36DC6EB6-495D-4454-9816-4E2A79DB03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11486" y="3469316"/>
            <a:ext cx="1193002" cy="1193002"/>
          </a:xfrm>
          <a:prstGeom prst="ellipse">
            <a:avLst/>
          </a:prstGeom>
          <a:solidFill>
            <a:srgbClr val="F2F2F2"/>
          </a:solidFill>
        </p:spPr>
        <p:txBody>
          <a:bodyPr lIns="0" tIns="0" rIns="0" bIns="0"/>
          <a:lstStyle>
            <a:lvl1pPr marL="0" indent="0">
              <a:buNone/>
              <a:defRPr sz="1600" b="1">
                <a:latin typeface="+mn-lt"/>
                <a:cs typeface="Poppins Medium" panose="00000600000000000000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9DC34F2E-97BF-4590-B861-85788F5EF5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583903" y="3469316"/>
            <a:ext cx="1193002" cy="1193002"/>
          </a:xfrm>
          <a:prstGeom prst="ellipse">
            <a:avLst/>
          </a:prstGeom>
          <a:solidFill>
            <a:srgbClr val="F2F2F2"/>
          </a:solidFill>
        </p:spPr>
        <p:txBody>
          <a:bodyPr lIns="0" tIns="0" rIns="0" bIns="0"/>
          <a:lstStyle>
            <a:lvl1pPr marL="0" indent="0">
              <a:buNone/>
              <a:defRPr sz="1600" b="1">
                <a:latin typeface="+mn-lt"/>
                <a:cs typeface="Poppins Medium" panose="00000600000000000000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491B17D3-0BFA-421F-B8CD-771E50A78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93752" y="2685899"/>
            <a:ext cx="1885795" cy="186689"/>
          </a:xfrm>
        </p:spPr>
        <p:txBody>
          <a:bodyPr lIns="0" tIns="0" rIns="0" bIns="0"/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Insert name here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22932DB2-52D6-49CA-B6B8-45F4620C34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6754" y="2685899"/>
            <a:ext cx="1885795" cy="186689"/>
          </a:xfrm>
        </p:spPr>
        <p:txBody>
          <a:bodyPr lIns="0" tIns="0" rIns="0" bIns="0"/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Insert name here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913961B2-4DAE-4BDD-9159-D3EE961572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35840" y="2685899"/>
            <a:ext cx="1889125" cy="186689"/>
          </a:xfrm>
        </p:spPr>
        <p:txBody>
          <a:bodyPr lIns="0" tIns="0" rIns="0" bIns="0"/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Insert name here</a:t>
            </a:r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FBFEF88C-7291-4C71-B99A-61259A6A3D4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094108" y="2873375"/>
            <a:ext cx="1885795" cy="370409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Insert logo here</a:t>
            </a:r>
            <a:endParaRPr lang="en-GB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1BD65B0C-144E-4FAD-8F16-35287EED8A0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166754" y="2873375"/>
            <a:ext cx="1885795" cy="370409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Insert logo here</a:t>
            </a:r>
            <a:endParaRPr lang="en-GB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F6B7CD30-C39C-4018-B999-E76690EA2D9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236070" y="2873375"/>
            <a:ext cx="1893294" cy="370409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Insert logo here</a:t>
            </a:r>
            <a:endParaRPr lang="en-GB"/>
          </a:p>
        </p:txBody>
      </p:sp>
      <p:sp>
        <p:nvSpPr>
          <p:cNvPr id="56" name="Text Placeholder 34">
            <a:extLst>
              <a:ext uri="{FF2B5EF4-FFF2-40B4-BE49-F238E27FC236}">
                <a16:creationId xmlns:a16="http://schemas.microsoft.com/office/drawing/2014/main" id="{FA6C2801-39B7-4227-A017-7F5E1B0932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91006" y="4780055"/>
            <a:ext cx="1889125" cy="186689"/>
          </a:xfrm>
        </p:spPr>
        <p:txBody>
          <a:bodyPr lIns="0" tIns="0" rIns="0" bIns="0"/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Insert name here</a:t>
            </a:r>
          </a:p>
        </p:txBody>
      </p:sp>
      <p:sp>
        <p:nvSpPr>
          <p:cNvPr id="57" name="Text Placeholder 34">
            <a:extLst>
              <a:ext uri="{FF2B5EF4-FFF2-40B4-BE49-F238E27FC236}">
                <a16:creationId xmlns:a16="http://schemas.microsoft.com/office/drawing/2014/main" id="{6E77E2E3-7423-4BEB-A055-83A61ECAA21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63424" y="4780055"/>
            <a:ext cx="1889125" cy="186689"/>
          </a:xfrm>
        </p:spPr>
        <p:txBody>
          <a:bodyPr lIns="0" tIns="0" rIns="0" bIns="0"/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Insert name here</a:t>
            </a:r>
          </a:p>
        </p:txBody>
      </p:sp>
      <p:sp>
        <p:nvSpPr>
          <p:cNvPr id="58" name="Text Placeholder 34">
            <a:extLst>
              <a:ext uri="{FF2B5EF4-FFF2-40B4-BE49-F238E27FC236}">
                <a16:creationId xmlns:a16="http://schemas.microsoft.com/office/drawing/2014/main" id="{5EDBE926-7764-455B-B3D7-EE3C3193529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35840" y="4780055"/>
            <a:ext cx="1889125" cy="186689"/>
          </a:xfrm>
        </p:spPr>
        <p:txBody>
          <a:bodyPr lIns="0" tIns="0" rIns="0" bIns="0"/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Insert name here</a:t>
            </a:r>
          </a:p>
        </p:txBody>
      </p:sp>
      <p:sp>
        <p:nvSpPr>
          <p:cNvPr id="59" name="Picture Placeholder 46">
            <a:extLst>
              <a:ext uri="{FF2B5EF4-FFF2-40B4-BE49-F238E27FC236}">
                <a16:creationId xmlns:a16="http://schemas.microsoft.com/office/drawing/2014/main" id="{31EE8288-CF30-419D-95BC-797838F6BA6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087906" y="4967531"/>
            <a:ext cx="1892225" cy="370409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Insert logo here</a:t>
            </a:r>
            <a:endParaRPr lang="en-GB"/>
          </a:p>
        </p:txBody>
      </p:sp>
      <p:sp>
        <p:nvSpPr>
          <p:cNvPr id="60" name="Picture Placeholder 46">
            <a:extLst>
              <a:ext uri="{FF2B5EF4-FFF2-40B4-BE49-F238E27FC236}">
                <a16:creationId xmlns:a16="http://schemas.microsoft.com/office/drawing/2014/main" id="{ECDF35D2-4A63-4008-AC6C-97C9A0CEB8E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160324" y="4967531"/>
            <a:ext cx="1892225" cy="370409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Insert logo here</a:t>
            </a:r>
            <a:endParaRPr lang="en-GB"/>
          </a:p>
        </p:txBody>
      </p:sp>
      <p:sp>
        <p:nvSpPr>
          <p:cNvPr id="61" name="Picture Placeholder 46">
            <a:extLst>
              <a:ext uri="{FF2B5EF4-FFF2-40B4-BE49-F238E27FC236}">
                <a16:creationId xmlns:a16="http://schemas.microsoft.com/office/drawing/2014/main" id="{6D9E1C05-64AD-4F1A-A8F3-FC7CD5792B3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36070" y="4967531"/>
            <a:ext cx="1893294" cy="370409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Insert logo here</a:t>
            </a:r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5E2599F-0A0B-4398-87F9-EC80543A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15733"/>
            <a:ext cx="11334750" cy="291699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884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_Pictures, names and job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6">
            <a:extLst>
              <a:ext uri="{FF2B5EF4-FFF2-40B4-BE49-F238E27FC236}">
                <a16:creationId xmlns:a16="http://schemas.microsoft.com/office/drawing/2014/main" id="{84C47CF3-A448-4E0E-AE95-B142D52A4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881" y="708521"/>
            <a:ext cx="11332319" cy="54890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Poppins Light" panose="00000400000000000000" pitchFamily="2" charset="0"/>
              </a:defRPr>
            </a:lvl1pPr>
            <a:lvl2pPr marL="457200" indent="0"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914400" indent="0">
              <a:buNone/>
              <a:defRPr sz="1400" b="1">
                <a:solidFill>
                  <a:srgbClr val="29B5E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371600" indent="0">
              <a:buNone/>
              <a:defRPr sz="1200" b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1828800" indent="0"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insert subtitle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687E680-A855-4563-9249-15D16B5C0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C49BE60-EF99-444D-A822-D8221C41C5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39068" y="1375160"/>
            <a:ext cx="1193002" cy="1193002"/>
          </a:xfrm>
          <a:prstGeom prst="ellipse">
            <a:avLst/>
          </a:prstGeom>
          <a:solidFill>
            <a:srgbClr val="F2F2F2"/>
          </a:solidFill>
        </p:spPr>
        <p:txBody>
          <a:bodyPr lIns="0" tIns="0" rIns="0" bIns="0"/>
          <a:lstStyle>
            <a:lvl1pPr marL="0" indent="0">
              <a:buNone/>
              <a:defRPr sz="1600" b="1">
                <a:latin typeface="+mn-lt"/>
                <a:cs typeface="Poppins Medium" panose="00000600000000000000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19057289-601E-4300-AA00-6FCAD6DA54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1699" y="1375160"/>
            <a:ext cx="1193002" cy="1193002"/>
          </a:xfrm>
          <a:prstGeom prst="ellipse">
            <a:avLst/>
          </a:prstGeom>
          <a:solidFill>
            <a:srgbClr val="F2F2F2"/>
          </a:solidFill>
        </p:spPr>
        <p:txBody>
          <a:bodyPr lIns="0" tIns="0" rIns="0" bIns="0"/>
          <a:lstStyle>
            <a:lvl1pPr marL="0" indent="0">
              <a:buNone/>
              <a:defRPr sz="1600" b="1">
                <a:latin typeface="+mn-lt"/>
                <a:cs typeface="Poppins Medium" panose="00000600000000000000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D10EB26E-AB1C-47E9-B664-75CB7D5E40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3903" y="1375160"/>
            <a:ext cx="1193002" cy="1193002"/>
          </a:xfrm>
          <a:prstGeom prst="ellipse">
            <a:avLst/>
          </a:prstGeom>
          <a:solidFill>
            <a:srgbClr val="F2F2F2"/>
          </a:solidFill>
        </p:spPr>
        <p:txBody>
          <a:bodyPr lIns="0" tIns="0" rIns="0" bIns="0"/>
          <a:lstStyle>
            <a:lvl1pPr marL="0" indent="0">
              <a:buNone/>
              <a:defRPr sz="1600" b="1">
                <a:latin typeface="+mn-lt"/>
                <a:cs typeface="Poppins Medium" panose="00000600000000000000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2CF33A5A-08CB-449D-8942-ABC236C101F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39068" y="3469316"/>
            <a:ext cx="1193002" cy="1193002"/>
          </a:xfrm>
          <a:prstGeom prst="ellipse">
            <a:avLst/>
          </a:prstGeom>
          <a:solidFill>
            <a:srgbClr val="F2F2F2"/>
          </a:solidFill>
        </p:spPr>
        <p:txBody>
          <a:bodyPr lIns="0" tIns="0" rIns="0" bIns="0"/>
          <a:lstStyle>
            <a:lvl1pPr marL="0" indent="0">
              <a:buNone/>
              <a:defRPr sz="1600" b="1">
                <a:latin typeface="+mn-lt"/>
                <a:cs typeface="Poppins Medium" panose="00000600000000000000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36DC6EB6-495D-4454-9816-4E2A79DB03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11699" y="3469316"/>
            <a:ext cx="1193002" cy="1193002"/>
          </a:xfrm>
          <a:prstGeom prst="ellipse">
            <a:avLst/>
          </a:prstGeom>
          <a:solidFill>
            <a:srgbClr val="F2F2F2"/>
          </a:solidFill>
        </p:spPr>
        <p:txBody>
          <a:bodyPr lIns="0" tIns="0" rIns="0" bIns="0"/>
          <a:lstStyle>
            <a:lvl1pPr marL="0" indent="0">
              <a:buNone/>
              <a:defRPr sz="1600" b="1">
                <a:latin typeface="+mn-lt"/>
                <a:cs typeface="Poppins Medium" panose="00000600000000000000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9DC34F2E-97BF-4590-B861-85788F5EF5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583903" y="3469316"/>
            <a:ext cx="1193002" cy="1193002"/>
          </a:xfrm>
          <a:prstGeom prst="ellipse">
            <a:avLst/>
          </a:prstGeom>
          <a:solidFill>
            <a:srgbClr val="F2F2F2"/>
          </a:solidFill>
        </p:spPr>
        <p:txBody>
          <a:bodyPr lIns="0" tIns="0" rIns="0" bIns="0"/>
          <a:lstStyle>
            <a:lvl1pPr marL="0" indent="0">
              <a:buNone/>
              <a:defRPr sz="1600" b="1">
                <a:latin typeface="+mn-lt"/>
                <a:cs typeface="Poppins Medium" panose="00000600000000000000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491B17D3-0BFA-421F-B8CD-771E50A78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91434" y="2685899"/>
            <a:ext cx="1893316" cy="186689"/>
          </a:xfrm>
        </p:spPr>
        <p:txBody>
          <a:bodyPr lIns="0" tIns="0" rIns="0" bIns="0"/>
          <a:lstStyle>
            <a:lvl1pPr marL="0" indent="0" algn="ctr">
              <a:buNone/>
              <a:defRPr sz="1400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22932DB2-52D6-49CA-B6B8-45F4620C34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1542" y="2685899"/>
            <a:ext cx="1893316" cy="186689"/>
          </a:xfrm>
        </p:spPr>
        <p:txBody>
          <a:bodyPr lIns="0" tIns="0" rIns="0" bIns="0"/>
          <a:lstStyle>
            <a:lvl1pPr marL="0" indent="0" algn="ctr">
              <a:buNone/>
              <a:defRPr sz="1400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913961B2-4DAE-4BDD-9159-D3EE961572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33746" y="2685899"/>
            <a:ext cx="1893316" cy="186689"/>
          </a:xfrm>
        </p:spPr>
        <p:txBody>
          <a:bodyPr lIns="0" tIns="0" rIns="0" bIns="0"/>
          <a:lstStyle>
            <a:lvl1pPr marL="0" indent="0" algn="ctr">
              <a:buNone/>
              <a:defRPr sz="1400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56" name="Text Placeholder 34">
            <a:extLst>
              <a:ext uri="{FF2B5EF4-FFF2-40B4-BE49-F238E27FC236}">
                <a16:creationId xmlns:a16="http://schemas.microsoft.com/office/drawing/2014/main" id="{FA6C2801-39B7-4227-A017-7F5E1B0932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91434" y="4780055"/>
            <a:ext cx="1893316" cy="186689"/>
          </a:xfrm>
        </p:spPr>
        <p:txBody>
          <a:bodyPr lIns="0" tIns="0" rIns="0" bIns="0"/>
          <a:lstStyle>
            <a:lvl1pPr marL="0" indent="0" algn="ctr">
              <a:buNone/>
              <a:defRPr sz="1400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57" name="Text Placeholder 34">
            <a:extLst>
              <a:ext uri="{FF2B5EF4-FFF2-40B4-BE49-F238E27FC236}">
                <a16:creationId xmlns:a16="http://schemas.microsoft.com/office/drawing/2014/main" id="{6E77E2E3-7423-4BEB-A055-83A61ECAA21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61542" y="4780055"/>
            <a:ext cx="1893316" cy="186689"/>
          </a:xfrm>
        </p:spPr>
        <p:txBody>
          <a:bodyPr lIns="0" tIns="0" rIns="0" bIns="0"/>
          <a:lstStyle>
            <a:lvl1pPr marL="0" indent="0" algn="ctr">
              <a:buNone/>
              <a:defRPr sz="1400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58" name="Text Placeholder 34">
            <a:extLst>
              <a:ext uri="{FF2B5EF4-FFF2-40B4-BE49-F238E27FC236}">
                <a16:creationId xmlns:a16="http://schemas.microsoft.com/office/drawing/2014/main" id="{5EDBE926-7764-455B-B3D7-EE3C3193529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33745" y="4780055"/>
            <a:ext cx="1893316" cy="186689"/>
          </a:xfrm>
        </p:spPr>
        <p:txBody>
          <a:bodyPr lIns="0" tIns="0" rIns="0" bIns="0"/>
          <a:lstStyle>
            <a:lvl1pPr marL="0" indent="0" algn="ctr">
              <a:buNone/>
              <a:defRPr sz="1400">
                <a:latin typeface="Poppins Medium" panose="00000600000000000000" pitchFamily="50" charset="0"/>
                <a:cs typeface="Poppins Medium" panose="000006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858CED18-6EA4-4E35-8251-B1B945318F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91434" y="2879677"/>
            <a:ext cx="1893316" cy="439317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Insert job title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C9883E92-6D1E-4E6E-9433-EE66098F80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61542" y="2879677"/>
            <a:ext cx="1893316" cy="439317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Insert job title</a:t>
            </a:r>
          </a:p>
        </p:txBody>
      </p:sp>
      <p:sp>
        <p:nvSpPr>
          <p:cNvPr id="25" name="Text Placeholder 34">
            <a:extLst>
              <a:ext uri="{FF2B5EF4-FFF2-40B4-BE49-F238E27FC236}">
                <a16:creationId xmlns:a16="http://schemas.microsoft.com/office/drawing/2014/main" id="{A901AE75-1BBA-4D04-A48F-D0B8B23A66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33745" y="2879677"/>
            <a:ext cx="1893317" cy="439317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Insert job title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28A9073C-C4C4-41A4-8179-FB143EBF4A7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91434" y="4973833"/>
            <a:ext cx="1893316" cy="439317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Insert job title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00577097-8C8A-4BBD-8BFA-1D91E1820AE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61542" y="4973833"/>
            <a:ext cx="1893316" cy="439317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Insert job title</a:t>
            </a:r>
          </a:p>
        </p:txBody>
      </p:sp>
      <p:sp>
        <p:nvSpPr>
          <p:cNvPr id="34" name="Text Placeholder 34">
            <a:extLst>
              <a:ext uri="{FF2B5EF4-FFF2-40B4-BE49-F238E27FC236}">
                <a16:creationId xmlns:a16="http://schemas.microsoft.com/office/drawing/2014/main" id="{5509F0F7-C15F-44E3-A041-5BE2FDFE942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3745" y="4973833"/>
            <a:ext cx="1893316" cy="439317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Insert job title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D0620372-EBA3-4068-B624-1E870C04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15733"/>
            <a:ext cx="11334750" cy="291699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0367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6_Q&amp;A slide">
    <p:bg>
      <p:bgPr>
        <a:solidFill>
          <a:srgbClr val="29B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AC02CC9D-2D4C-4970-B043-5B1724B50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326" y="6462288"/>
            <a:ext cx="697188" cy="17983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A2589D-B044-46E5-8FC1-421C54C43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351"/>
            <a:ext cx="12192000" cy="6858000"/>
          </a:xfrm>
          <a:solidFill>
            <a:srgbClr val="29B5E8"/>
          </a:solidFill>
        </p:spPr>
        <p:txBody>
          <a:bodyPr lIns="0" tIns="2232000" bIns="0" anchor="t" anchorCtr="0"/>
          <a:lstStyle>
            <a:lvl1pPr algn="ctr">
              <a:lnSpc>
                <a:spcPct val="100000"/>
              </a:lnSpc>
              <a:spcBef>
                <a:spcPts val="1000"/>
              </a:spcBef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Q&amp;A</a:t>
            </a:r>
            <a:endParaRPr lang="en-GB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AA140D51-E0CA-4ABF-A7BF-51A9FE70A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326" y="6462288"/>
            <a:ext cx="697188" cy="1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89070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7_Blue slide with logo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778A9EE2-C3F2-443C-9D8D-CC4948E95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09F47FB-0199-4B00-8AD0-DA92B828F7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29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232000" rIns="0" bIns="0" rtlCol="0" anchor="t"/>
          <a:lstStyle/>
          <a:p>
            <a:pPr algn="ctr"/>
            <a:r>
              <a:rPr lang="en-US" sz="8000" b="1">
                <a:solidFill>
                  <a:schemeClr val="bg1"/>
                </a:solidFill>
                <a:latin typeface="+mj-lt"/>
                <a:cs typeface="Poppins" panose="00000500000000000000" pitchFamily="2" charset="0"/>
              </a:rPr>
              <a:t>Thank</a:t>
            </a:r>
            <a:r>
              <a:rPr lang="en-US" sz="8000" b="1" baseline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you</a:t>
            </a:r>
            <a:endParaRPr lang="en-US" sz="8000" b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B09ABFD9-2DE4-436A-ADA0-845D09AC59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42872EB-D7D6-4287-880F-D02AAA6BA9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29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232000" rIns="0" bIns="0" rtlCol="0" anchor="t"/>
          <a:lstStyle/>
          <a:p>
            <a:pPr algn="ctr"/>
            <a:r>
              <a:rPr lang="en-US" sz="8000" b="1">
                <a:solidFill>
                  <a:schemeClr val="bg1"/>
                </a:solidFill>
                <a:latin typeface="+mj-lt"/>
                <a:cs typeface="Poppins" panose="00000500000000000000" pitchFamily="2" charset="0"/>
              </a:rPr>
              <a:t>Thank</a:t>
            </a:r>
            <a:r>
              <a:rPr lang="en-US" sz="8000" b="1" baseline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you</a:t>
            </a:r>
            <a:endParaRPr lang="en-US" sz="8000" b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229801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Blank slid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4156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Blank slide/logo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4FDD2593-D8A6-4FB7-9384-7155547B2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2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ullets points of different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D8A7B77D-92E1-4846-9AA7-7A327D053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E85712-30B3-4E56-8255-0DDBB929E6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7881" y="1392702"/>
            <a:ext cx="11332319" cy="4868862"/>
          </a:xfrm>
        </p:spPr>
        <p:txBody>
          <a:bodyPr lIns="0" tIns="0" rIns="0" bIns="0"/>
          <a:lstStyle>
            <a:lvl1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800"/>
            </a:lvl1pPr>
            <a:lvl2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600"/>
            </a:lvl4pPr>
            <a:lvl5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136">
            <a:extLst>
              <a:ext uri="{FF2B5EF4-FFF2-40B4-BE49-F238E27FC236}">
                <a16:creationId xmlns:a16="http://schemas.microsoft.com/office/drawing/2014/main" id="{F4C05AB1-45FD-4AE6-93DC-817728196F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881" y="708521"/>
            <a:ext cx="11332319" cy="54890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457200" indent="0"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914400" indent="0">
              <a:buNone/>
              <a:defRPr sz="1400" b="1">
                <a:solidFill>
                  <a:srgbClr val="29B5E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371600" indent="0">
              <a:buNone/>
              <a:defRPr sz="1200" b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1828800" indent="0"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insert 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CB9F1A1-269B-42F3-BE2A-7FEAF1AE3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15733"/>
            <a:ext cx="11334750" cy="291699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432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Blank slide/logo on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27B50FEF-C1D3-4A48-BF83-51D597F102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82" y="6462289"/>
            <a:ext cx="697187" cy="17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786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1_Grey slide with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D2A654EF-C65C-4778-9D71-16A408204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1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6">
            <a:extLst>
              <a:ext uri="{FF2B5EF4-FFF2-40B4-BE49-F238E27FC236}">
                <a16:creationId xmlns:a16="http://schemas.microsoft.com/office/drawing/2014/main" id="{84C47CF3-A448-4E0E-AE95-B142D52A4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881" y="708521"/>
            <a:ext cx="11332319" cy="54890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Poppins Light" panose="00000400000000000000" pitchFamily="2" charset="0"/>
              </a:defRPr>
            </a:lvl1pPr>
            <a:lvl2pPr marL="457200" indent="0"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914400" indent="0">
              <a:buNone/>
              <a:defRPr sz="1400" b="1">
                <a:solidFill>
                  <a:srgbClr val="29B5E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371600" indent="0">
              <a:buNone/>
              <a:defRPr sz="1200" b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1828800" indent="0"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insert subtitle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D8A7B77D-92E1-4846-9AA7-7A327D053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BE5EF-598E-4D7A-95D5-29DCC5070A4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7881" y="1412270"/>
            <a:ext cx="5466291" cy="4776799"/>
          </a:xfrm>
        </p:spPr>
        <p:txBody>
          <a:bodyPr lIns="0" tIns="0" rIns="0" bIns="0"/>
          <a:lstStyle>
            <a:lvl1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700"/>
            </a:lvl2pPr>
            <a:lvl3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500"/>
            </a:lvl4pPr>
            <a:lvl5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677BE63-219B-4B19-B961-30E3469E2B6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93909" y="1412270"/>
            <a:ext cx="5466291" cy="4776799"/>
          </a:xfrm>
        </p:spPr>
        <p:txBody>
          <a:bodyPr lIns="0" tIns="0" rIns="0" bIns="0"/>
          <a:lstStyle>
            <a:lvl1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700"/>
            </a:lvl2pPr>
            <a:lvl3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500"/>
            </a:lvl4pPr>
            <a:lvl5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1B4C4C-ADB5-4802-9418-39B14B3D7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15733"/>
            <a:ext cx="11334750" cy="291699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wo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6">
            <a:extLst>
              <a:ext uri="{FF2B5EF4-FFF2-40B4-BE49-F238E27FC236}">
                <a16:creationId xmlns:a16="http://schemas.microsoft.com/office/drawing/2014/main" id="{84C47CF3-A448-4E0E-AE95-B142D52A4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881" y="708521"/>
            <a:ext cx="11332319" cy="54890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Poppins Light" panose="00000400000000000000" pitchFamily="2" charset="0"/>
              </a:defRPr>
            </a:lvl1pPr>
            <a:lvl2pPr marL="457200" indent="0"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914400" indent="0">
              <a:buNone/>
              <a:defRPr sz="1400" b="1">
                <a:solidFill>
                  <a:srgbClr val="29B5E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371600" indent="0">
              <a:buNone/>
              <a:defRPr sz="1200" b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1828800" indent="0"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insert subtitle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687E680-A855-4563-9249-15D16B5C0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0F042C6-3EB0-4B19-B6BE-F6F8DC624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15733"/>
            <a:ext cx="11334750" cy="291699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988F930-3014-4BFA-BAA1-758F4159B8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882" y="1237399"/>
            <a:ext cx="5466290" cy="493162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/>
            </a:lvl1pPr>
            <a:lvl2pPr marL="230400">
              <a:lnSpc>
                <a:spcPct val="150000"/>
              </a:lnSpc>
              <a:spcBef>
                <a:spcPts val="0"/>
              </a:spcBef>
              <a:defRPr sz="1600"/>
            </a:lvl2pPr>
            <a:lvl3pPr marL="576000" indent="0">
              <a:lnSpc>
                <a:spcPct val="150000"/>
              </a:lnSpc>
              <a:spcBef>
                <a:spcPts val="0"/>
              </a:spcBef>
              <a:buNone/>
              <a:defRPr sz="1400" b="1">
                <a:latin typeface="Poppins Medium" panose="00000600000000000000" pitchFamily="50" charset="0"/>
                <a:cs typeface="Poppins Medium" panose="00000600000000000000" pitchFamily="50" charset="0"/>
              </a:defRPr>
            </a:lvl3pPr>
            <a:lvl4pPr marL="936000" indent="0">
              <a:lnSpc>
                <a:spcPct val="150000"/>
              </a:lnSpc>
              <a:spcBef>
                <a:spcPts val="0"/>
              </a:spcBef>
              <a:buNone/>
              <a:defRPr sz="1400"/>
            </a:lvl4pPr>
            <a:lvl5pPr marL="1188000">
              <a:lnSpc>
                <a:spcPct val="15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9C8E57C-0A40-4937-AEF9-2816DED7FE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3911" y="1237399"/>
            <a:ext cx="5466290" cy="493162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/>
            </a:lvl1pPr>
            <a:lvl2pPr marL="230400">
              <a:lnSpc>
                <a:spcPct val="150000"/>
              </a:lnSpc>
              <a:spcBef>
                <a:spcPts val="0"/>
              </a:spcBef>
              <a:defRPr sz="1600"/>
            </a:lvl2pPr>
            <a:lvl3pPr marL="576000" indent="0">
              <a:lnSpc>
                <a:spcPct val="150000"/>
              </a:lnSpc>
              <a:spcBef>
                <a:spcPts val="0"/>
              </a:spcBef>
              <a:buNone/>
              <a:defRPr sz="1400" b="1">
                <a:latin typeface="Poppins Medium" panose="00000600000000000000" pitchFamily="50" charset="0"/>
                <a:cs typeface="Poppins Medium" panose="00000600000000000000" pitchFamily="50" charset="0"/>
              </a:defRPr>
            </a:lvl3pPr>
            <a:lvl4pPr marL="936000" indent="0">
              <a:lnSpc>
                <a:spcPct val="150000"/>
              </a:lnSpc>
              <a:spcBef>
                <a:spcPts val="0"/>
              </a:spcBef>
              <a:buNone/>
              <a:defRPr sz="1400"/>
            </a:lvl4pPr>
            <a:lvl5pPr marL="1188000">
              <a:lnSpc>
                <a:spcPct val="15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Insert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95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ntent and text rang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6">
            <a:extLst>
              <a:ext uri="{FF2B5EF4-FFF2-40B4-BE49-F238E27FC236}">
                <a16:creationId xmlns:a16="http://schemas.microsoft.com/office/drawing/2014/main" id="{84C47CF3-A448-4E0E-AE95-B142D52A4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881" y="708521"/>
            <a:ext cx="11332319" cy="54890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Poppins Light" panose="00000400000000000000" pitchFamily="2" charset="0"/>
              </a:defRPr>
            </a:lvl1pPr>
            <a:lvl2pPr marL="457200" indent="0"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914400" indent="0">
              <a:buNone/>
              <a:defRPr sz="1400" b="1">
                <a:solidFill>
                  <a:srgbClr val="29B5E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371600" indent="0">
              <a:buNone/>
              <a:defRPr sz="1200" b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1828800" indent="0"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insert subtitle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687E680-A855-4563-9249-15D16B5C0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29" y="6462289"/>
            <a:ext cx="697187" cy="179837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68987D7-A21B-4233-9047-FBE75BA3780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302375" y="1237399"/>
            <a:ext cx="5457825" cy="4912576"/>
          </a:xfrm>
        </p:spPr>
        <p:txBody>
          <a:bodyPr tIns="0" bIns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 b="1">
                <a:latin typeface="Poppins Bold" panose="00000800000000000000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None/>
              <a:defRPr sz="1600"/>
            </a:lvl2pPr>
            <a:lvl3pPr marL="230400">
              <a:lnSpc>
                <a:spcPct val="150000"/>
              </a:lnSpc>
              <a:spcBef>
                <a:spcPts val="0"/>
              </a:spcBef>
              <a:defRPr sz="1600"/>
            </a:lvl3pPr>
            <a:lvl4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4pPr>
            <a:lvl5pPr marL="230400">
              <a:lnSpc>
                <a:spcPct val="15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5E9BC-BDC6-429E-B443-0AE806A1372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7881" y="1237399"/>
            <a:ext cx="5466291" cy="4912080"/>
          </a:xfrm>
        </p:spPr>
        <p:txBody>
          <a:bodyPr tIns="0" bIns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 b="1">
                <a:latin typeface="Poppins Bold" panose="00000800000000000000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None/>
              <a:defRPr sz="1600"/>
            </a:lvl2pPr>
            <a:lvl3pPr marL="230400">
              <a:lnSpc>
                <a:spcPct val="150000"/>
              </a:lnSpc>
              <a:spcBef>
                <a:spcPts val="0"/>
              </a:spcBef>
              <a:defRPr sz="1600"/>
            </a:lvl3pPr>
            <a:lvl4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4pPr>
            <a:lvl5pPr marL="230400">
              <a:lnSpc>
                <a:spcPct val="15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0F61-59CF-41C8-B551-FEC31D94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15733"/>
            <a:ext cx="11334750" cy="291699"/>
          </a:xfrm>
        </p:spPr>
        <p:txBody>
          <a:bodyPr t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20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E9FAB-B1C2-4C96-A9B7-BF2008B47C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5450" y="415734"/>
            <a:ext cx="11334750" cy="2916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54196-1978-450C-B662-6B0B8A0BA3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25450" y="875280"/>
            <a:ext cx="11334750" cy="51111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CAD58-C83E-4186-B634-4100E7AFD56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fld id="{F33F1DB0-60FB-4312-93CA-14CF57F0E942}" type="datetime1">
              <a:rPr lang="en-GB" smtClean="0"/>
              <a:pPr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C8DF5-181F-496D-B801-04FDB446218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92807-5BC8-4830-B16A-DDD48D16BDD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fld id="{1876971E-C3B9-4BA5-B345-1804FBF3E3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76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12" r:id="rId2"/>
    <p:sldLayoutId id="2147483755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66" r:id="rId12"/>
    <p:sldLayoutId id="2147483767" r:id="rId13"/>
    <p:sldLayoutId id="2147483721" r:id="rId14"/>
    <p:sldLayoutId id="2147483722" r:id="rId15"/>
    <p:sldLayoutId id="2147483756" r:id="rId16"/>
    <p:sldLayoutId id="2147483757" r:id="rId17"/>
    <p:sldLayoutId id="2147483781" r:id="rId18"/>
    <p:sldLayoutId id="2147483782" r:id="rId19"/>
    <p:sldLayoutId id="2147483769" r:id="rId20"/>
    <p:sldLayoutId id="2147483724" r:id="rId21"/>
    <p:sldLayoutId id="2147483725" r:id="rId22"/>
    <p:sldLayoutId id="2147483770" r:id="rId23"/>
    <p:sldLayoutId id="2147483771" r:id="rId24"/>
    <p:sldLayoutId id="2147483726" r:id="rId25"/>
    <p:sldLayoutId id="2147483772" r:id="rId26"/>
    <p:sldLayoutId id="2147483773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74" r:id="rId33"/>
    <p:sldLayoutId id="2147483758" r:id="rId34"/>
    <p:sldLayoutId id="2147483775" r:id="rId35"/>
    <p:sldLayoutId id="2147483733" r:id="rId36"/>
    <p:sldLayoutId id="2147483776" r:id="rId37"/>
    <p:sldLayoutId id="2147483734" r:id="rId38"/>
    <p:sldLayoutId id="2147483762" r:id="rId39"/>
    <p:sldLayoutId id="2147483735" r:id="rId40"/>
    <p:sldLayoutId id="2147483736" r:id="rId41"/>
    <p:sldLayoutId id="2147483780" r:id="rId42"/>
    <p:sldLayoutId id="2147483741" r:id="rId43"/>
    <p:sldLayoutId id="2147483742" r:id="rId44"/>
    <p:sldLayoutId id="2147483759" r:id="rId45"/>
    <p:sldLayoutId id="2147483765" r:id="rId46"/>
    <p:sldLayoutId id="2147483763" r:id="rId47"/>
    <p:sldLayoutId id="2147483743" r:id="rId48"/>
    <p:sldLayoutId id="2147483744" r:id="rId49"/>
    <p:sldLayoutId id="2147483745" r:id="rId50"/>
    <p:sldLayoutId id="2147483746" r:id="rId51"/>
    <p:sldLayoutId id="2147483747" r:id="rId52"/>
    <p:sldLayoutId id="2147483764" r:id="rId53"/>
    <p:sldLayoutId id="2147483748" r:id="rId54"/>
    <p:sldLayoutId id="2147483749" r:id="rId55"/>
    <p:sldLayoutId id="2147483752" r:id="rId56"/>
    <p:sldLayoutId id="2147483753" r:id="rId57"/>
    <p:sldLayoutId id="2147483777" r:id="rId58"/>
    <p:sldLayoutId id="2147483750" r:id="rId59"/>
    <p:sldLayoutId id="2147483778" r:id="rId60"/>
    <p:sldLayoutId id="2147483751" r:id="rId61"/>
  </p:sldLayoutIdLst>
  <p:txStyles>
    <p:titleStyle>
      <a:lvl1pPr marL="0" marR="0" lvl="0" indent="0" algn="l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1" i="0" u="none" strike="noStrike" kern="1200" cap="none" spc="0" baseline="0">
          <a:solidFill>
            <a:srgbClr val="24323D"/>
          </a:solidFill>
          <a:uFillTx/>
          <a:latin typeface="+mj-lt"/>
          <a:cs typeface="Poppins" panose="00000500000000000000" pitchFamily="2" charset="0"/>
        </a:defRPr>
      </a:lvl1pPr>
    </p:titleStyle>
    <p:bodyStyle>
      <a:lvl1pPr marL="228600" marR="0" lvl="0" indent="-228600" algn="l" defTabSz="914400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24323D"/>
          </a:solidFill>
          <a:uFillTx/>
          <a:latin typeface="+mn-lt"/>
          <a:cs typeface="Poppins Light" panose="00000400000000000000" pitchFamily="2" charset="0"/>
        </a:defRPr>
      </a:lvl1pPr>
      <a:lvl2pPr marL="685800" marR="0" lvl="1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24323D"/>
          </a:solidFill>
          <a:uFillTx/>
          <a:latin typeface="+mn-lt"/>
          <a:cs typeface="Poppins Light" panose="00000400000000000000" pitchFamily="2" charset="0"/>
        </a:defRPr>
      </a:lvl2pPr>
      <a:lvl3pPr marL="1143000" marR="0" lvl="2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24323D"/>
          </a:solidFill>
          <a:uFillTx/>
          <a:latin typeface="+mn-lt"/>
          <a:cs typeface="Poppins Light" panose="00000400000000000000" pitchFamily="2" charset="0"/>
        </a:defRPr>
      </a:lvl3pPr>
      <a:lvl4pPr marL="1600200" marR="0" lvl="3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24323D"/>
          </a:solidFill>
          <a:uFillTx/>
          <a:latin typeface="+mn-lt"/>
          <a:cs typeface="Poppins Light" panose="00000400000000000000" pitchFamily="2" charset="0"/>
        </a:defRPr>
      </a:lvl4pPr>
      <a:lvl5pPr marL="2057400" marR="0" lvl="4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24323D"/>
          </a:solidFill>
          <a:uFillTx/>
          <a:latin typeface="+mn-lt"/>
          <a:cs typeface="Poppins Light" panose="000004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268" userDrawn="1">
          <p15:clr>
            <a:srgbClr val="F26B43"/>
          </p15:clr>
        </p15:guide>
        <p15:guide id="10" pos="7408" userDrawn="1">
          <p15:clr>
            <a:srgbClr val="F26B43"/>
          </p15:clr>
        </p15:guide>
        <p15:guide id="11" orient="horz" pos="268" userDrawn="1">
          <p15:clr>
            <a:srgbClr val="F26B43"/>
          </p15:clr>
        </p15:guide>
        <p15:guide id="12" orient="horz" pos="40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2C56F8-1128-4E57-AFD9-203874A86A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b="0" dirty="0">
                <a:latin typeface="Poppins Light"/>
                <a:cs typeface="Poppins Light"/>
              </a:rPr>
              <a:t>Month, Day, 2023</a:t>
            </a:r>
            <a:endParaRPr lang="en-US" b="0" dirty="0">
              <a:latin typeface="Poppins Light"/>
              <a:cs typeface="Poppins Medium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0283FB-0C85-494B-A2AA-BF14E24F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cs typeface="Poppins"/>
              </a:rPr>
              <a:t>Client Name </a:t>
            </a:r>
            <a:br>
              <a:rPr lang="en-US" sz="5400" dirty="0">
                <a:ea typeface="+mj-lt"/>
              </a:rPr>
            </a:br>
            <a:r>
              <a:rPr lang="en-US" sz="5400" b="0" dirty="0">
                <a:latin typeface="Poppins Medium"/>
                <a:cs typeface="Poppins Medium"/>
              </a:rPr>
              <a:t>Executive Briefing</a:t>
            </a:r>
            <a:br>
              <a:rPr lang="en-US" sz="5400" b="0" dirty="0">
                <a:latin typeface="Poppins Medium" panose="00000600000000000000" pitchFamily="2" charset="0"/>
                <a:cs typeface="Poppins Medium" panose="00000600000000000000" pitchFamily="2" charset="0"/>
              </a:rPr>
            </a:br>
            <a:r>
              <a:rPr lang="en-US" sz="5400" b="0" dirty="0">
                <a:latin typeface="Poppins Medium"/>
                <a:cs typeface="Poppins Medium"/>
              </a:rPr>
              <a:t>Hypothesis of Value</a:t>
            </a:r>
            <a:endParaRPr lang="en-GB" b="0" dirty="0">
              <a:latin typeface="Poppins Medium"/>
              <a:cs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90902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313464F7-503F-CC75-BA0E-B2F2FF076DDF}"/>
              </a:ext>
            </a:extLst>
          </p:cNvPr>
          <p:cNvSpPr txBox="1">
            <a:spLocks/>
          </p:cNvSpPr>
          <p:nvPr/>
        </p:nvSpPr>
        <p:spPr>
          <a:xfrm>
            <a:off x="2391052" y="812346"/>
            <a:ext cx="7409895" cy="5233308"/>
          </a:xfrm>
          <a:prstGeom prst="roundRect">
            <a:avLst>
              <a:gd name="adj" fmla="val 9524"/>
            </a:avLst>
          </a:prstGeom>
          <a:solidFill>
            <a:schemeClr val="tx2">
              <a:lumMod val="10000"/>
              <a:lumOff val="90000"/>
            </a:schemeClr>
          </a:solidFill>
          <a:effectLst>
            <a:outerShdw blurRad="50800" dist="50800" dir="3600000" algn="ctr" rotWithShape="0">
              <a:srgbClr val="000000">
                <a:alpha val="30000"/>
              </a:srgbClr>
            </a:outerShdw>
          </a:effectLst>
        </p:spPr>
        <p:txBody>
          <a:bodyPr lIns="144000" tIns="36000" rIns="144000" bIns="36000" anchor="t"/>
          <a:lstStyle>
            <a:lvl1pPr marL="228600" marR="0" lvl="0" indent="-228600" algn="l" defTabSz="914400" rtl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24323D"/>
                </a:solidFill>
                <a:uFillTx/>
                <a:latin typeface="+mn-lt"/>
                <a:cs typeface="Poppins Light" panose="00000400000000000000" pitchFamily="2" charset="0"/>
              </a:defRPr>
            </a:lvl1pPr>
            <a:lvl2pPr marL="685800" marR="0" lvl="1" indent="-228600" algn="l" defTabSz="914400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24323D"/>
                </a:solidFill>
                <a:uFillTx/>
                <a:latin typeface="+mn-lt"/>
                <a:cs typeface="Poppins Light" panose="00000400000000000000" pitchFamily="2" charset="0"/>
              </a:defRPr>
            </a:lvl2pPr>
            <a:lvl3pPr marL="1143000" marR="0" lvl="2" indent="-228600" algn="l" defTabSz="914400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24323D"/>
                </a:solidFill>
                <a:uFillTx/>
                <a:latin typeface="+mn-lt"/>
                <a:cs typeface="Poppins Light" panose="00000400000000000000" pitchFamily="2" charset="0"/>
              </a:defRPr>
            </a:lvl3pPr>
            <a:lvl4pPr marL="1600200" marR="0" lvl="3" indent="-228600" algn="l" defTabSz="914400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24323D"/>
                </a:solidFill>
                <a:uFillTx/>
                <a:latin typeface="+mn-lt"/>
                <a:cs typeface="Poppins Light" panose="00000400000000000000" pitchFamily="2" charset="0"/>
              </a:defRPr>
            </a:lvl4pPr>
            <a:lvl5pPr marL="2057400" marR="0" lvl="4" indent="-228600" algn="l" defTabSz="914400" rtl="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24323D"/>
                </a:solidFill>
                <a:uFillTx/>
                <a:latin typeface="+mn-lt"/>
                <a:cs typeface="Poppins Light" panose="000004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70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r>
              <a:rPr lang="en-US" sz="1700" dirty="0">
                <a:latin typeface="Poppins"/>
                <a:cs typeface="Poppins"/>
              </a:rPr>
              <a:t>Value estimate</a:t>
            </a:r>
          </a:p>
          <a:p>
            <a:pPr marL="0" indent="0">
              <a:buNone/>
            </a:pPr>
            <a:endParaRPr lang="en-US" sz="1700">
              <a:latin typeface="Poppins" pitchFamily="2" charset="77"/>
              <a:cs typeface="Poppins" pitchFamily="2" charset="77"/>
            </a:endParaRPr>
          </a:p>
          <a:p>
            <a:pPr lvl="1"/>
            <a:r>
              <a:rPr lang="en-US" sz="1700" dirty="0">
                <a:latin typeface="Poppins"/>
                <a:cs typeface="Poppins"/>
              </a:rPr>
              <a:t>$</a:t>
            </a:r>
            <a:r>
              <a:rPr lang="en-US" sz="1700" dirty="0">
                <a:highlight>
                  <a:srgbClr val="FFFF00"/>
                </a:highlight>
                <a:latin typeface="Poppins"/>
                <a:cs typeface="Poppins"/>
              </a:rPr>
              <a:t>1.32</a:t>
            </a:r>
            <a:r>
              <a:rPr lang="en-US" sz="1700" dirty="0">
                <a:latin typeface="Poppins"/>
                <a:cs typeface="Poppins"/>
              </a:rPr>
              <a:t>M</a:t>
            </a:r>
            <a:r>
              <a:rPr lang="en-US" sz="1700" dirty="0">
                <a:solidFill>
                  <a:schemeClr val="tx1"/>
                </a:solidFill>
                <a:latin typeface="Poppins"/>
                <a:cs typeface="Poppins"/>
              </a:rPr>
              <a:t>—</a:t>
            </a:r>
            <a:r>
              <a:rPr lang="en-US" sz="1700" dirty="0">
                <a:latin typeface="Poppins"/>
                <a:cs typeface="Poppins"/>
              </a:rPr>
              <a:t>Developer productivity</a:t>
            </a:r>
          </a:p>
          <a:p>
            <a:pPr lvl="1"/>
            <a:r>
              <a:rPr lang="en-US" sz="1700" dirty="0">
                <a:latin typeface="Poppins"/>
                <a:cs typeface="Poppins"/>
              </a:rPr>
              <a:t>$</a:t>
            </a:r>
            <a:r>
              <a:rPr lang="en-US" sz="1700" dirty="0">
                <a:highlight>
                  <a:srgbClr val="FFFF00"/>
                </a:highlight>
                <a:latin typeface="Poppins"/>
                <a:cs typeface="Poppins"/>
              </a:rPr>
              <a:t>1.375</a:t>
            </a:r>
            <a:r>
              <a:rPr lang="en-US" sz="1700" dirty="0">
                <a:latin typeface="Poppins"/>
                <a:cs typeface="Poppins"/>
              </a:rPr>
              <a:t>M</a:t>
            </a:r>
            <a:r>
              <a:rPr lang="en-US" sz="1700" dirty="0">
                <a:solidFill>
                  <a:schemeClr val="tx1"/>
                </a:solidFill>
                <a:latin typeface="Poppins"/>
                <a:cs typeface="Poppins"/>
              </a:rPr>
              <a:t>—</a:t>
            </a:r>
            <a:r>
              <a:rPr lang="en-US" sz="1700" dirty="0">
                <a:latin typeface="Poppins"/>
                <a:cs typeface="Poppins"/>
              </a:rPr>
              <a:t>End user productivity</a:t>
            </a:r>
          </a:p>
          <a:p>
            <a:pPr lvl="1"/>
            <a:r>
              <a:rPr lang="en-US" sz="1700" dirty="0">
                <a:latin typeface="Poppins"/>
                <a:cs typeface="Poppins"/>
              </a:rPr>
              <a:t>$</a:t>
            </a:r>
            <a:r>
              <a:rPr lang="en-US" sz="1700" dirty="0">
                <a:highlight>
                  <a:srgbClr val="FFFF00"/>
                </a:highlight>
                <a:latin typeface="Poppins"/>
                <a:cs typeface="Poppins"/>
              </a:rPr>
              <a:t>4.95</a:t>
            </a:r>
            <a:r>
              <a:rPr lang="en-US" sz="1700" dirty="0">
                <a:latin typeface="Poppins"/>
                <a:cs typeface="Poppins"/>
              </a:rPr>
              <a:t>M</a:t>
            </a:r>
            <a:r>
              <a:rPr lang="en-US" sz="1700" dirty="0">
                <a:solidFill>
                  <a:schemeClr val="tx1"/>
                </a:solidFill>
                <a:latin typeface="Poppins"/>
                <a:cs typeface="Poppins"/>
              </a:rPr>
              <a:t>—</a:t>
            </a:r>
            <a:r>
              <a:rPr lang="en-US" sz="1700" dirty="0">
                <a:latin typeface="Poppins"/>
                <a:cs typeface="Poppins"/>
              </a:rPr>
              <a:t>Cross-project productivity</a:t>
            </a:r>
          </a:p>
          <a:p>
            <a:pPr lvl="1"/>
            <a:r>
              <a:rPr lang="en-US" sz="1700" u="sng" dirty="0">
                <a:latin typeface="Poppins"/>
                <a:cs typeface="Poppins"/>
              </a:rPr>
              <a:t>$</a:t>
            </a:r>
            <a:r>
              <a:rPr lang="en-US" sz="1700" u="sng" dirty="0">
                <a:highlight>
                  <a:srgbClr val="FFFF00"/>
                </a:highlight>
                <a:latin typeface="Poppins"/>
                <a:cs typeface="Poppins"/>
              </a:rPr>
              <a:t>2.7M</a:t>
            </a:r>
            <a:r>
              <a:rPr lang="en-US" sz="1700" dirty="0">
                <a:solidFill>
                  <a:schemeClr val="tx1"/>
                </a:solidFill>
                <a:latin typeface="Poppins"/>
                <a:cs typeface="Poppins"/>
              </a:rPr>
              <a:t>—</a:t>
            </a:r>
            <a:r>
              <a:rPr lang="en-US" sz="1700" dirty="0">
                <a:latin typeface="Poppins"/>
                <a:cs typeface="Poppins"/>
              </a:rPr>
              <a:t>Business productivity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2141F18-BDDD-EC47-CF31-B0A9FB6561A8}"/>
              </a:ext>
            </a:extLst>
          </p:cNvPr>
          <p:cNvSpPr txBox="1">
            <a:spLocks/>
          </p:cNvSpPr>
          <p:nvPr/>
        </p:nvSpPr>
        <p:spPr>
          <a:xfrm>
            <a:off x="2677913" y="3337903"/>
            <a:ext cx="6476098" cy="11319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228600" marR="0" lvl="0" indent="-228600" algn="l" defTabSz="914400" rtl="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24323D"/>
                </a:solidFill>
                <a:uFillTx/>
                <a:latin typeface="+mn-lt"/>
                <a:cs typeface="Poppins Light" panose="00000400000000000000" pitchFamily="2" charset="0"/>
              </a:defRPr>
            </a:lvl1pPr>
            <a:lvl2pPr marL="685800" marR="0" lvl="1" indent="-228600" algn="l" defTabSz="914400" rtl="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lang="en-US" sz="1700" b="0" i="0" u="none" strike="noStrike" kern="1200" cap="none" spc="0" baseline="0">
                <a:solidFill>
                  <a:srgbClr val="24323D"/>
                </a:solidFill>
                <a:uFillTx/>
                <a:latin typeface="+mn-lt"/>
                <a:cs typeface="Poppins Light" panose="00000400000000000000" pitchFamily="2" charset="0"/>
              </a:defRPr>
            </a:lvl2pPr>
            <a:lvl3pPr marL="1143000" marR="0" lvl="2" indent="-228600" algn="l" defTabSz="914400" rtl="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24323D"/>
                </a:solidFill>
                <a:uFillTx/>
                <a:latin typeface="+mn-lt"/>
                <a:cs typeface="Poppins Light" panose="00000400000000000000" pitchFamily="2" charset="0"/>
              </a:defRPr>
            </a:lvl3pPr>
            <a:lvl4pPr marL="1600200" marR="0" lvl="3" indent="-228600" algn="l" defTabSz="914400" rtl="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lang="en-US" sz="1500" b="0" i="0" u="none" strike="noStrike" kern="1200" cap="none" spc="0" baseline="0">
                <a:solidFill>
                  <a:srgbClr val="24323D"/>
                </a:solidFill>
                <a:uFillTx/>
                <a:latin typeface="+mn-lt"/>
                <a:cs typeface="Poppins Light" panose="00000400000000000000" pitchFamily="2" charset="0"/>
              </a:defRPr>
            </a:lvl4pPr>
            <a:lvl5pPr marL="2057400" marR="0" lvl="4" indent="-228600" algn="l" defTabSz="914400" rtl="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lang="en-US" sz="1400" b="0" i="0" u="none" strike="noStrike" kern="1200" cap="none" spc="0" baseline="0">
                <a:solidFill>
                  <a:srgbClr val="24323D"/>
                </a:solidFill>
                <a:uFillTx/>
                <a:latin typeface="+mn-lt"/>
                <a:cs typeface="Poppins Light" panose="000004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latin typeface="Poppins Medium"/>
                <a:cs typeface="Poppins Medium"/>
              </a:rPr>
              <a:t>$</a:t>
            </a:r>
            <a:r>
              <a:rPr lang="en-US" dirty="0">
                <a:highlight>
                  <a:srgbClr val="FFFF00"/>
                </a:highlight>
                <a:latin typeface="Poppins Medium"/>
                <a:cs typeface="Poppins Medium"/>
              </a:rPr>
              <a:t>10.34</a:t>
            </a:r>
            <a:r>
              <a:rPr lang="en-US" dirty="0">
                <a:latin typeface="Poppins Medium"/>
                <a:cs typeface="Poppins Medium"/>
              </a:rPr>
              <a:t>M IQI total project value</a:t>
            </a:r>
          </a:p>
          <a:p>
            <a:pPr lvl="1"/>
            <a:endParaRPr lang="en-US" sz="1600">
              <a:cs typeface="Poppins Light"/>
            </a:endParaRPr>
          </a:p>
          <a:p>
            <a:pPr lvl="1"/>
            <a:r>
              <a:rPr lang="en-US" sz="1600" dirty="0">
                <a:cs typeface="Poppins Light"/>
              </a:rPr>
              <a:t>$</a:t>
            </a:r>
            <a:r>
              <a:rPr lang="en-US" sz="1600" dirty="0">
                <a:highlight>
                  <a:srgbClr val="FFFF00"/>
                </a:highlight>
                <a:cs typeface="Poppins Light"/>
              </a:rPr>
              <a:t>10.34</a:t>
            </a:r>
            <a:r>
              <a:rPr lang="en-US" sz="1600" dirty="0">
                <a:cs typeface="Poppins Light"/>
              </a:rPr>
              <a:t>M x 134 Snowflake accounts =</a:t>
            </a:r>
          </a:p>
          <a:p>
            <a:pPr lvl="1"/>
            <a:r>
              <a:rPr lang="en-US" sz="1700" dirty="0">
                <a:latin typeface="Poppins Medium"/>
                <a:cs typeface="Poppins Medium"/>
              </a:rPr>
              <a:t>$</a:t>
            </a:r>
            <a:r>
              <a:rPr lang="en-US" sz="1700" dirty="0">
                <a:highlight>
                  <a:srgbClr val="FFFF00"/>
                </a:highlight>
                <a:latin typeface="Poppins Medium"/>
                <a:cs typeface="Poppins Medium"/>
              </a:rPr>
              <a:t>1.38B </a:t>
            </a:r>
            <a:r>
              <a:rPr lang="en-US" sz="1600" dirty="0">
                <a:latin typeface="Poppins Medium"/>
                <a:cs typeface="Poppins Medium"/>
              </a:rPr>
              <a:t>Total enterprise value</a:t>
            </a:r>
            <a:endParaRPr lang="en-US" dirty="0">
              <a:latin typeface="Poppins Medium"/>
              <a:cs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0388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98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1944" y="1349236"/>
            <a:ext cx="4808255" cy="392263"/>
          </a:xfrm>
        </p:spPr>
        <p:txBody>
          <a:bodyPr/>
          <a:lstStyle/>
          <a:p>
            <a:r>
              <a:rPr lang="en-US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951944" y="1741499"/>
            <a:ext cx="4808255" cy="4151302"/>
          </a:xfrm>
        </p:spPr>
        <p:txBody>
          <a:bodyPr/>
          <a:lstStyle/>
          <a:p>
            <a:r>
              <a:rPr lang="en-US"/>
              <a:t>This information is provided to help </a:t>
            </a:r>
            <a:br>
              <a:rPr lang="en-US"/>
            </a:br>
            <a:r>
              <a:rPr lang="en-US"/>
              <a:t>customers to evaluate the cost and value </a:t>
            </a:r>
            <a:br>
              <a:rPr lang="en-US"/>
            </a:br>
            <a:r>
              <a:rPr lang="en-US"/>
              <a:t>of the products. Because many variables </a:t>
            </a:r>
            <a:br>
              <a:rPr lang="en-US"/>
            </a:br>
            <a:r>
              <a:rPr lang="en-US"/>
              <a:t>can impact the value calculations, no guarantee is made regarding them. All </a:t>
            </a:r>
            <a:br>
              <a:rPr lang="en-US"/>
            </a:br>
            <a:r>
              <a:rPr lang="en-US"/>
              <a:t>final numbers are accepted and owned </a:t>
            </a:r>
            <a:br>
              <a:rPr lang="en-US"/>
            </a:br>
            <a:r>
              <a:rPr lang="en-US"/>
              <a:t>by the customers. Products are provided </a:t>
            </a:r>
            <a:br>
              <a:rPr lang="en-US"/>
            </a:br>
            <a:r>
              <a:rPr lang="en-US"/>
              <a:t>“as is” with no guarantee of savings or additional revenue.</a:t>
            </a: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F55DBFFE-C89E-5260-3C4B-DC2F4BA44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68" y="1147011"/>
            <a:ext cx="4892842" cy="489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16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CD6F04A-3E6E-1D50-09E7-895CE350652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>
                <a:latin typeface="Poppins Medium" panose="00000600000000000000" pitchFamily="2" charset="0"/>
                <a:cs typeface="Poppins Medium" panose="00000600000000000000" pitchFamily="2" charset="0"/>
              </a:rPr>
              <a:t>Drive additional revenue </a:t>
            </a:r>
            <a:br>
              <a:rPr lang="en-US">
                <a:latin typeface="Poppins Medium" panose="00000600000000000000" pitchFamily="2" charset="0"/>
                <a:cs typeface="Poppins Medium" panose="00000600000000000000" pitchFamily="2" charset="0"/>
              </a:rPr>
            </a:br>
            <a:r>
              <a:rPr lang="en-US">
                <a:latin typeface="Poppins Medium" panose="00000600000000000000" pitchFamily="2" charset="0"/>
                <a:cs typeface="Poppins Medium" panose="00000600000000000000" pitchFamily="2" charset="0"/>
              </a:rPr>
              <a:t>and cost savings </a:t>
            </a:r>
            <a:r>
              <a:rPr lang="en-US"/>
              <a:t>by expediting current </a:t>
            </a:r>
            <a:br>
              <a:rPr lang="en-US"/>
            </a:br>
            <a:r>
              <a:rPr lang="en-US"/>
              <a:t>and future Snowflake use cases at AT&amp;T</a:t>
            </a:r>
          </a:p>
          <a:p>
            <a:endParaRPr lang="en-US"/>
          </a:p>
          <a:p>
            <a:r>
              <a:rPr lang="en-US">
                <a:latin typeface="Poppins Medium" panose="00000600000000000000" pitchFamily="2" charset="0"/>
                <a:cs typeface="Poppins Medium" panose="00000600000000000000" pitchFamily="2" charset="0"/>
              </a:rPr>
              <a:t>Automate EVERYTHING (100%) </a:t>
            </a:r>
            <a:r>
              <a:rPr lang="en-US"/>
              <a:t>in </a:t>
            </a:r>
            <a:br>
              <a:rPr lang="en-US"/>
            </a:br>
            <a:r>
              <a:rPr lang="en-US"/>
              <a:t>and around Snowflake versus 40-70% using other internally developed approaches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9EE6EAA-6847-4B6E-BE18-EF94188DE91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>
                <a:latin typeface="Poppins Medium" panose="00000600000000000000" pitchFamily="2" charset="0"/>
                <a:cs typeface="Poppins Medium" panose="00000600000000000000" pitchFamily="2" charset="0"/>
              </a:rPr>
              <a:t>Enable developers/Users to do tasks in minutes/hours </a:t>
            </a:r>
            <a:r>
              <a:rPr lang="en-US"/>
              <a:t>versus weeks/months </a:t>
            </a:r>
            <a:br>
              <a:rPr lang="en-US"/>
            </a:br>
            <a:r>
              <a:rPr lang="en-US"/>
              <a:t>x hundreds of tasks</a:t>
            </a:r>
          </a:p>
          <a:p>
            <a:endParaRPr lang="en-US"/>
          </a:p>
          <a:p>
            <a:r>
              <a:rPr lang="en-US">
                <a:latin typeface="Poppins Medium" panose="00000600000000000000" pitchFamily="2" charset="0"/>
                <a:cs typeface="Poppins Medium" panose="00000600000000000000" pitchFamily="2" charset="0"/>
              </a:rPr>
              <a:t>Prove this hypothesis </a:t>
            </a:r>
            <a:br>
              <a:rPr lang="en-US">
                <a:latin typeface="Poppins Medium" panose="00000600000000000000" pitchFamily="2" charset="0"/>
                <a:cs typeface="Poppins Medium" panose="00000600000000000000" pitchFamily="2" charset="0"/>
              </a:rPr>
            </a:br>
            <a:r>
              <a:rPr lang="en-US"/>
              <a:t>by executing the IQI use case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22CBDA4-2EAC-D169-A8F5-E1F756E3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53647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F82B5E97-2A28-6D4E-37E5-6D83B4302EA1}"/>
              </a:ext>
            </a:extLst>
          </p:cNvPr>
          <p:cNvSpPr/>
          <p:nvPr/>
        </p:nvSpPr>
        <p:spPr>
          <a:xfrm>
            <a:off x="4768376" y="2635762"/>
            <a:ext cx="2460935" cy="326496"/>
          </a:xfrm>
          <a:prstGeom prst="roundRect">
            <a:avLst/>
          </a:prstGeom>
          <a:solidFill>
            <a:srgbClr val="29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Automate</a:t>
            </a:r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59D4A80E-61EA-CFAF-356C-DD4B3FB8B5B4}"/>
              </a:ext>
            </a:extLst>
          </p:cNvPr>
          <p:cNvSpPr/>
          <p:nvPr/>
        </p:nvSpPr>
        <p:spPr>
          <a:xfrm rot="5400000">
            <a:off x="1869664" y="3453061"/>
            <a:ext cx="216522" cy="116548"/>
          </a:xfrm>
          <a:prstGeom prst="triangle">
            <a:avLst/>
          </a:prstGeom>
          <a:solidFill>
            <a:srgbClr val="115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7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ACE4A082-FFF3-F574-62B4-FFCBB9BAF6E2}"/>
              </a:ext>
            </a:extLst>
          </p:cNvPr>
          <p:cNvSpPr/>
          <p:nvPr/>
        </p:nvSpPr>
        <p:spPr>
          <a:xfrm rot="5400000">
            <a:off x="10112886" y="3458944"/>
            <a:ext cx="208874" cy="112430"/>
          </a:xfrm>
          <a:prstGeom prst="triangle">
            <a:avLst/>
          </a:prstGeom>
          <a:solidFill>
            <a:srgbClr val="115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7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2A533F7B-369A-6DAF-3853-3418F706B8E1}"/>
              </a:ext>
            </a:extLst>
          </p:cNvPr>
          <p:cNvSpPr/>
          <p:nvPr/>
        </p:nvSpPr>
        <p:spPr>
          <a:xfrm rot="5400000">
            <a:off x="5748667" y="-4939366"/>
            <a:ext cx="694665" cy="11424303"/>
          </a:xfrm>
          <a:custGeom>
            <a:avLst/>
            <a:gdLst>
              <a:gd name="connsiteX0" fmla="*/ 0 w 447073"/>
              <a:gd name="connsiteY0" fmla="*/ 9156144 h 9230658"/>
              <a:gd name="connsiteX1" fmla="*/ 0 w 447073"/>
              <a:gd name="connsiteY1" fmla="*/ 1044784 h 9230658"/>
              <a:gd name="connsiteX2" fmla="*/ 0 w 447073"/>
              <a:gd name="connsiteY2" fmla="*/ 734063 h 9230658"/>
              <a:gd name="connsiteX3" fmla="*/ 0 w 447073"/>
              <a:gd name="connsiteY3" fmla="*/ 385235 h 9230658"/>
              <a:gd name="connsiteX4" fmla="*/ 223437 w 447073"/>
              <a:gd name="connsiteY4" fmla="*/ 0 h 9230658"/>
              <a:gd name="connsiteX5" fmla="*/ 446873 w 447073"/>
              <a:gd name="connsiteY5" fmla="*/ 385235 h 9230658"/>
              <a:gd name="connsiteX6" fmla="*/ 446873 w 447073"/>
              <a:gd name="connsiteY6" fmla="*/ 733072 h 9230658"/>
              <a:gd name="connsiteX7" fmla="*/ 447073 w 447073"/>
              <a:gd name="connsiteY7" fmla="*/ 734063 h 9230658"/>
              <a:gd name="connsiteX8" fmla="*/ 447073 w 447073"/>
              <a:gd name="connsiteY8" fmla="*/ 9156144 h 9230658"/>
              <a:gd name="connsiteX9" fmla="*/ 372559 w 447073"/>
              <a:gd name="connsiteY9" fmla="*/ 9230658 h 9230658"/>
              <a:gd name="connsiteX10" fmla="*/ 74514 w 447073"/>
              <a:gd name="connsiteY10" fmla="*/ 9230658 h 9230658"/>
              <a:gd name="connsiteX11" fmla="*/ 0 w 447073"/>
              <a:gd name="connsiteY11" fmla="*/ 9156144 h 923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073" h="9230658">
                <a:moveTo>
                  <a:pt x="0" y="9156144"/>
                </a:moveTo>
                <a:lnTo>
                  <a:pt x="0" y="1044784"/>
                </a:lnTo>
                <a:lnTo>
                  <a:pt x="0" y="734063"/>
                </a:lnTo>
                <a:lnTo>
                  <a:pt x="0" y="385235"/>
                </a:lnTo>
                <a:lnTo>
                  <a:pt x="223437" y="0"/>
                </a:lnTo>
                <a:lnTo>
                  <a:pt x="446873" y="385235"/>
                </a:lnTo>
                <a:lnTo>
                  <a:pt x="446873" y="733072"/>
                </a:lnTo>
                <a:lnTo>
                  <a:pt x="447073" y="734063"/>
                </a:lnTo>
                <a:lnTo>
                  <a:pt x="447073" y="9156144"/>
                </a:lnTo>
                <a:cubicBezTo>
                  <a:pt x="447073" y="9197297"/>
                  <a:pt x="413712" y="9230658"/>
                  <a:pt x="372559" y="9230658"/>
                </a:cubicBezTo>
                <a:lnTo>
                  <a:pt x="74514" y="9230658"/>
                </a:lnTo>
                <a:cubicBezTo>
                  <a:pt x="33361" y="9230658"/>
                  <a:pt x="0" y="9197297"/>
                  <a:pt x="0" y="9156144"/>
                </a:cubicBezTo>
                <a:close/>
              </a:path>
            </a:pathLst>
          </a:custGeom>
          <a:solidFill>
            <a:srgbClr val="29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144000" rtlCol="0" anchor="ctr">
            <a:noAutofit/>
          </a:bodyPr>
          <a:lstStyle/>
          <a:p>
            <a:pPr algn="ctr"/>
            <a:r>
              <a:rPr lang="en-GB" sz="2400" b="1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DataOps</a:t>
            </a:r>
            <a:endParaRPr lang="en-GB" sz="2400" b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GB" sz="1597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Pipeline flow | Metadata | Quality | Governance | Privacy | Protection | Master data</a:t>
            </a:r>
            <a:endParaRPr lang="en-US" sz="1597" b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5577653-896A-817E-94AD-3FA14A220028}"/>
              </a:ext>
            </a:extLst>
          </p:cNvPr>
          <p:cNvSpPr/>
          <p:nvPr/>
        </p:nvSpPr>
        <p:spPr>
          <a:xfrm rot="16200000">
            <a:off x="10437644" y="2069548"/>
            <a:ext cx="1780215" cy="562275"/>
          </a:xfrm>
          <a:prstGeom prst="roundRect">
            <a:avLst/>
          </a:prstGeom>
          <a:solidFill>
            <a:srgbClr val="29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Deploy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9EAEDB3-3DB7-B637-D778-7E78BF052F6C}"/>
              </a:ext>
            </a:extLst>
          </p:cNvPr>
          <p:cNvGrpSpPr/>
          <p:nvPr/>
        </p:nvGrpSpPr>
        <p:grpSpPr>
          <a:xfrm>
            <a:off x="388901" y="3355329"/>
            <a:ext cx="1467700" cy="2564751"/>
            <a:chOff x="760056" y="3899927"/>
            <a:chExt cx="1387380" cy="2247728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AA772F3E-FE01-689F-549C-F1CE11F4C543}"/>
                </a:ext>
              </a:extLst>
            </p:cNvPr>
            <p:cNvSpPr/>
            <p:nvPr/>
          </p:nvSpPr>
          <p:spPr>
            <a:xfrm>
              <a:off x="760056" y="3899927"/>
              <a:ext cx="1387380" cy="286139"/>
            </a:xfrm>
            <a:prstGeom prst="roundRect">
              <a:avLst/>
            </a:prstGeom>
            <a:solidFill>
              <a:srgbClr val="115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Sources</a:t>
              </a:r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909009F3-E4E8-E6E4-2B56-1C4C8DB60C69}"/>
                </a:ext>
              </a:extLst>
            </p:cNvPr>
            <p:cNvSpPr/>
            <p:nvPr/>
          </p:nvSpPr>
          <p:spPr>
            <a:xfrm>
              <a:off x="760056" y="4261839"/>
              <a:ext cx="1385428" cy="286139"/>
            </a:xfrm>
            <a:prstGeom prst="roundRect">
              <a:avLst/>
            </a:prstGeom>
            <a:solidFill>
              <a:srgbClr val="29B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Streaming</a:t>
              </a:r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59801EBF-08B4-1973-7B09-E068BEE7D70C}"/>
                </a:ext>
              </a:extLst>
            </p:cNvPr>
            <p:cNvSpPr/>
            <p:nvPr/>
          </p:nvSpPr>
          <p:spPr>
            <a:xfrm>
              <a:off x="760056" y="4634130"/>
              <a:ext cx="1385428" cy="447073"/>
            </a:xfrm>
            <a:prstGeom prst="roundRect">
              <a:avLst/>
            </a:prstGeom>
            <a:solidFill>
              <a:srgbClr val="29B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Databases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and files</a:t>
              </a: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6AA89328-5CD6-52A4-169D-BD398E4600BF}"/>
                </a:ext>
              </a:extLst>
            </p:cNvPr>
            <p:cNvSpPr/>
            <p:nvPr/>
          </p:nvSpPr>
          <p:spPr>
            <a:xfrm>
              <a:off x="760056" y="5167355"/>
              <a:ext cx="1385428" cy="447073"/>
            </a:xfrm>
            <a:prstGeom prst="roundRect">
              <a:avLst/>
            </a:prstGeom>
            <a:solidFill>
              <a:srgbClr val="29B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Enterprises</a:t>
              </a:r>
              <a:br>
                <a:rPr lang="en-US" sz="140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</a:br>
              <a:r>
                <a:rPr lang="en-US" sz="140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applications</a:t>
              </a:r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C0E8C219-26F1-ADFC-0DDF-05A0908C9D70}"/>
                </a:ext>
              </a:extLst>
            </p:cNvPr>
            <p:cNvSpPr/>
            <p:nvPr/>
          </p:nvSpPr>
          <p:spPr>
            <a:xfrm>
              <a:off x="760056" y="5700582"/>
              <a:ext cx="1385428" cy="447073"/>
            </a:xfrm>
            <a:prstGeom prst="roundRect">
              <a:avLst/>
            </a:prstGeom>
            <a:solidFill>
              <a:srgbClr val="29B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Cloud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applications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ACD1D1E-1EEB-ED49-00F0-E7EABD929DEA}"/>
              </a:ext>
            </a:extLst>
          </p:cNvPr>
          <p:cNvGrpSpPr/>
          <p:nvPr/>
        </p:nvGrpSpPr>
        <p:grpSpPr>
          <a:xfrm>
            <a:off x="4860992" y="3444226"/>
            <a:ext cx="2363372" cy="2475858"/>
            <a:chOff x="5008080" y="3977831"/>
            <a:chExt cx="2175085" cy="2169823"/>
          </a:xfrm>
        </p:grpSpPr>
        <p:pic>
          <p:nvPicPr>
            <p:cNvPr id="83" name="Picture 6" descr="Snowflake Data Warehouse – Certified Partner">
              <a:extLst>
                <a:ext uri="{FF2B5EF4-FFF2-40B4-BE49-F238E27FC236}">
                  <a16:creationId xmlns:a16="http://schemas.microsoft.com/office/drawing/2014/main" id="{4CAA64C5-AD93-0D0A-39B0-3A2F7FF130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207" y="3977831"/>
              <a:ext cx="1798407" cy="1731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DD9C69D2-92B4-349D-9E0E-8947CFEB1372}"/>
                </a:ext>
              </a:extLst>
            </p:cNvPr>
            <p:cNvSpPr/>
            <p:nvPr/>
          </p:nvSpPr>
          <p:spPr>
            <a:xfrm>
              <a:off x="5008080" y="5873602"/>
              <a:ext cx="2175085" cy="274052"/>
            </a:xfrm>
            <a:prstGeom prst="roundRect">
              <a:avLst/>
            </a:prstGeom>
            <a:solidFill>
              <a:srgbClr val="29B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Data cloud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1119146-274B-1E63-7A2E-E8EB96C9D1E8}"/>
              </a:ext>
            </a:extLst>
          </p:cNvPr>
          <p:cNvGrpSpPr/>
          <p:nvPr/>
        </p:nvGrpSpPr>
        <p:grpSpPr>
          <a:xfrm>
            <a:off x="10343622" y="3355329"/>
            <a:ext cx="1467700" cy="2564751"/>
            <a:chOff x="10052122" y="3899927"/>
            <a:chExt cx="1388430" cy="2247728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B8EE11B6-BF9B-FB2C-0027-426072C691B9}"/>
                </a:ext>
              </a:extLst>
            </p:cNvPr>
            <p:cNvSpPr/>
            <p:nvPr/>
          </p:nvSpPr>
          <p:spPr>
            <a:xfrm>
              <a:off x="10052122" y="3899927"/>
              <a:ext cx="1385428" cy="286139"/>
            </a:xfrm>
            <a:prstGeom prst="roundRect">
              <a:avLst/>
            </a:prstGeom>
            <a:solidFill>
              <a:srgbClr val="115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Consumers</a:t>
              </a: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FCD2023B-D46F-7A60-676B-699689B2019F}"/>
                </a:ext>
              </a:extLst>
            </p:cNvPr>
            <p:cNvSpPr/>
            <p:nvPr/>
          </p:nvSpPr>
          <p:spPr>
            <a:xfrm>
              <a:off x="10055124" y="5825711"/>
              <a:ext cx="1385428" cy="321944"/>
            </a:xfrm>
            <a:prstGeom prst="roundRect">
              <a:avLst/>
            </a:prstGeom>
            <a:solidFill>
              <a:srgbClr val="29B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Other</a:t>
              </a:r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20F433A3-F436-852D-4245-E1FB494AB461}"/>
                </a:ext>
              </a:extLst>
            </p:cNvPr>
            <p:cNvSpPr/>
            <p:nvPr/>
          </p:nvSpPr>
          <p:spPr>
            <a:xfrm>
              <a:off x="10052287" y="4261839"/>
              <a:ext cx="1385428" cy="447073"/>
            </a:xfrm>
            <a:prstGeom prst="roundRect">
              <a:avLst/>
            </a:prstGeom>
            <a:solidFill>
              <a:srgbClr val="29B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Line of business</a:t>
              </a: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2FC0A3E4-F0A6-7658-84AB-D1A8EBCC35E9}"/>
                </a:ext>
              </a:extLst>
            </p:cNvPr>
            <p:cNvSpPr/>
            <p:nvPr/>
          </p:nvSpPr>
          <p:spPr>
            <a:xfrm>
              <a:off x="10052287" y="4783130"/>
              <a:ext cx="1385428" cy="447073"/>
            </a:xfrm>
            <a:prstGeom prst="roundRect">
              <a:avLst/>
            </a:prstGeom>
            <a:solidFill>
              <a:srgbClr val="29B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Data </a:t>
              </a:r>
              <a:br>
                <a:rPr lang="en-US" sz="140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</a:br>
              <a:r>
                <a:rPr lang="en-US" sz="140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scientist</a:t>
              </a: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97335A98-DD8D-E8BE-D558-E52C8E5663A6}"/>
                </a:ext>
              </a:extLst>
            </p:cNvPr>
            <p:cNvSpPr/>
            <p:nvPr/>
          </p:nvSpPr>
          <p:spPr>
            <a:xfrm>
              <a:off x="10052287" y="5304421"/>
              <a:ext cx="1385428" cy="447073"/>
            </a:xfrm>
            <a:prstGeom prst="roundRect">
              <a:avLst/>
            </a:prstGeom>
            <a:solidFill>
              <a:srgbClr val="29B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Data </a:t>
              </a:r>
              <a:br>
                <a:rPr lang="en-US" sz="140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</a:br>
              <a:r>
                <a:rPr lang="en-US" sz="140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analyst</a:t>
              </a:r>
            </a:p>
          </p:txBody>
        </p:sp>
      </p:grp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B427160B-E309-7DC6-2B7D-112A7E658941}"/>
              </a:ext>
            </a:extLst>
          </p:cNvPr>
          <p:cNvSpPr/>
          <p:nvPr/>
        </p:nvSpPr>
        <p:spPr>
          <a:xfrm>
            <a:off x="1506499" y="1468816"/>
            <a:ext cx="9053350" cy="326496"/>
          </a:xfrm>
          <a:prstGeom prst="roundRect">
            <a:avLst/>
          </a:prstGeom>
          <a:solidFill>
            <a:srgbClr val="29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Test and Observe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6D2836E8-2535-3D57-0FA0-32F2D6472691}"/>
              </a:ext>
            </a:extLst>
          </p:cNvPr>
          <p:cNvSpPr/>
          <p:nvPr/>
        </p:nvSpPr>
        <p:spPr>
          <a:xfrm>
            <a:off x="2411459" y="2053297"/>
            <a:ext cx="7195538" cy="326496"/>
          </a:xfrm>
          <a:prstGeom prst="roundRect">
            <a:avLst/>
          </a:prstGeom>
          <a:solidFill>
            <a:srgbClr val="29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Orchestrate</a:t>
            </a:r>
          </a:p>
        </p:txBody>
      </p:sp>
      <p:sp>
        <p:nvSpPr>
          <p:cNvPr id="93" name="Isosceles Triangle 92">
            <a:extLst>
              <a:ext uri="{FF2B5EF4-FFF2-40B4-BE49-F238E27FC236}">
                <a16:creationId xmlns:a16="http://schemas.microsoft.com/office/drawing/2014/main" id="{3ABF4319-A406-4D40-83C0-B9326EB6EE13}"/>
              </a:ext>
            </a:extLst>
          </p:cNvPr>
          <p:cNvSpPr/>
          <p:nvPr/>
        </p:nvSpPr>
        <p:spPr>
          <a:xfrm rot="5400000">
            <a:off x="4681896" y="4388310"/>
            <a:ext cx="216522" cy="116548"/>
          </a:xfrm>
          <a:prstGeom prst="triangle">
            <a:avLst/>
          </a:prstGeom>
          <a:solidFill>
            <a:srgbClr val="115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7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5C2268A3-72BA-39D8-AEEC-67A67F3FCD82}"/>
              </a:ext>
            </a:extLst>
          </p:cNvPr>
          <p:cNvSpPr/>
          <p:nvPr/>
        </p:nvSpPr>
        <p:spPr>
          <a:xfrm>
            <a:off x="5915860" y="2962258"/>
            <a:ext cx="208874" cy="278535"/>
          </a:xfrm>
          <a:custGeom>
            <a:avLst/>
            <a:gdLst>
              <a:gd name="connsiteX0" fmla="*/ 0 w 208874"/>
              <a:gd name="connsiteY0" fmla="*/ 166105 h 278535"/>
              <a:gd name="connsiteX1" fmla="*/ 208874 w 208874"/>
              <a:gd name="connsiteY1" fmla="*/ 166105 h 278535"/>
              <a:gd name="connsiteX2" fmla="*/ 104437 w 208874"/>
              <a:gd name="connsiteY2" fmla="*/ 278535 h 278535"/>
              <a:gd name="connsiteX3" fmla="*/ 81578 w 208874"/>
              <a:gd name="connsiteY3" fmla="*/ 0 h 278535"/>
              <a:gd name="connsiteX4" fmla="*/ 127297 w 208874"/>
              <a:gd name="connsiteY4" fmla="*/ 0 h 278535"/>
              <a:gd name="connsiteX5" fmla="*/ 127297 w 208874"/>
              <a:gd name="connsiteY5" fmla="*/ 166104 h 278535"/>
              <a:gd name="connsiteX6" fmla="*/ 81578 w 208874"/>
              <a:gd name="connsiteY6" fmla="*/ 166104 h 27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74" h="278535">
                <a:moveTo>
                  <a:pt x="0" y="166105"/>
                </a:moveTo>
                <a:lnTo>
                  <a:pt x="208874" y="166105"/>
                </a:lnTo>
                <a:lnTo>
                  <a:pt x="104437" y="278535"/>
                </a:lnTo>
                <a:close/>
                <a:moveTo>
                  <a:pt x="81578" y="0"/>
                </a:moveTo>
                <a:lnTo>
                  <a:pt x="127297" y="0"/>
                </a:lnTo>
                <a:lnTo>
                  <a:pt x="127297" y="166104"/>
                </a:lnTo>
                <a:lnTo>
                  <a:pt x="81578" y="166104"/>
                </a:lnTo>
                <a:close/>
              </a:path>
            </a:pathLst>
          </a:custGeom>
          <a:solidFill>
            <a:srgbClr val="115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C83AB0B-B107-2A76-A44F-96CB6A28A35B}"/>
              </a:ext>
            </a:extLst>
          </p:cNvPr>
          <p:cNvGrpSpPr/>
          <p:nvPr/>
        </p:nvGrpSpPr>
        <p:grpSpPr>
          <a:xfrm>
            <a:off x="1244854" y="1598429"/>
            <a:ext cx="9572667" cy="1642364"/>
            <a:chOff x="1188583" y="1598429"/>
            <a:chExt cx="9572667" cy="1642364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091D32D3-323A-7CAC-EB52-BA89878147C0}"/>
                </a:ext>
              </a:extLst>
            </p:cNvPr>
            <p:cNvGrpSpPr/>
            <p:nvPr/>
          </p:nvGrpSpPr>
          <p:grpSpPr>
            <a:xfrm>
              <a:off x="10498245" y="1598430"/>
              <a:ext cx="263005" cy="1642363"/>
              <a:chOff x="10546569" y="1808751"/>
              <a:chExt cx="263005" cy="1642363"/>
            </a:xfrm>
          </p:grpSpPr>
          <p:sp>
            <p:nvSpPr>
              <p:cNvPr id="102" name="Arrow: Bent 150">
                <a:extLst>
                  <a:ext uri="{FF2B5EF4-FFF2-40B4-BE49-F238E27FC236}">
                    <a16:creationId xmlns:a16="http://schemas.microsoft.com/office/drawing/2014/main" id="{FE06ECBD-BD5F-BD90-C053-319844FD0DC3}"/>
                  </a:ext>
                </a:extLst>
              </p:cNvPr>
              <p:cNvSpPr/>
              <p:nvPr/>
            </p:nvSpPr>
            <p:spPr>
              <a:xfrm rot="16200000" flipH="1" flipV="1">
                <a:off x="9842653" y="2512667"/>
                <a:ext cx="1616706" cy="208873"/>
              </a:xfrm>
              <a:custGeom>
                <a:avLst>
                  <a:gd name="f13" fmla="val 25000"/>
                  <a:gd name="f14" fmla="val 25000"/>
                  <a:gd name="f15" fmla="val 25000"/>
                  <a:gd name="f16" fmla="val 43750"/>
                </a:avLst>
                <a:gdLst>
                  <a:gd name="f4" fmla="val 10800000"/>
                  <a:gd name="f5" fmla="val 5400000"/>
                  <a:gd name="f6" fmla="val 16200000"/>
                  <a:gd name="f7" fmla="val 180"/>
                  <a:gd name="f8" fmla="val w"/>
                  <a:gd name="f9" fmla="val h"/>
                  <a:gd name="f10" fmla="val ss"/>
                  <a:gd name="f11" fmla="val 0"/>
                  <a:gd name="f12" fmla="+- 0 0 5400000"/>
                  <a:gd name="f13" fmla="val 25000"/>
                  <a:gd name="f14" fmla="val 25000"/>
                  <a:gd name="f15" fmla="val 25000"/>
                  <a:gd name="f16" fmla="val 43750"/>
                  <a:gd name="f17" fmla="+- 0 0 -360"/>
                  <a:gd name="f18" fmla="+- 0 0 -180"/>
                  <a:gd name="f19" fmla="+- 0 0 -90"/>
                  <a:gd name="f20" fmla="abs f8"/>
                  <a:gd name="f21" fmla="abs f9"/>
                  <a:gd name="f22" fmla="abs f10"/>
                  <a:gd name="f23" fmla="val f11"/>
                  <a:gd name="f24" fmla="val f14"/>
                  <a:gd name="f25" fmla="val f13"/>
                  <a:gd name="f26" fmla="val f15"/>
                  <a:gd name="f27" fmla="val f16"/>
                  <a:gd name="f28" fmla="*/ f17 f4 1"/>
                  <a:gd name="f29" fmla="*/ f18 f4 1"/>
                  <a:gd name="f30" fmla="*/ f19 f4 1"/>
                  <a:gd name="f31" fmla="?: f20 f8 1"/>
                  <a:gd name="f32" fmla="?: f21 f9 1"/>
                  <a:gd name="f33" fmla="?: f22 f10 1"/>
                  <a:gd name="f34" fmla="*/ f28 1 f7"/>
                  <a:gd name="f35" fmla="*/ f29 1 f7"/>
                  <a:gd name="f36" fmla="*/ f30 1 f7"/>
                  <a:gd name="f37" fmla="*/ f31 1 21600"/>
                  <a:gd name="f38" fmla="*/ f32 1 21600"/>
                  <a:gd name="f39" fmla="*/ 21600 f31 1"/>
                  <a:gd name="f40" fmla="*/ 21600 f32 1"/>
                  <a:gd name="f41" fmla="+- f34 0 f5"/>
                  <a:gd name="f42" fmla="+- f35 0 f5"/>
                  <a:gd name="f43" fmla="+- f36 0 f5"/>
                  <a:gd name="f44" fmla="min f38 f37"/>
                  <a:gd name="f45" fmla="*/ f39 1 f33"/>
                  <a:gd name="f46" fmla="*/ f40 1 f33"/>
                  <a:gd name="f47" fmla="val f45"/>
                  <a:gd name="f48" fmla="val f46"/>
                  <a:gd name="f49" fmla="*/ f23 f44 1"/>
                  <a:gd name="f50" fmla="+- f48 0 f23"/>
                  <a:gd name="f51" fmla="+- f47 0 f23"/>
                  <a:gd name="f52" fmla="*/ f47 f44 1"/>
                  <a:gd name="f53" fmla="*/ f48 f44 1"/>
                  <a:gd name="f54" fmla="min f51 f50"/>
                  <a:gd name="f55" fmla="*/ f54 f25 1"/>
                  <a:gd name="f56" fmla="*/ f54 f24 1"/>
                  <a:gd name="f57" fmla="*/ f54 f26 1"/>
                  <a:gd name="f58" fmla="*/ f54 f27 1"/>
                  <a:gd name="f59" fmla="*/ f55 1 100000"/>
                  <a:gd name="f60" fmla="*/ f56 1 100000"/>
                  <a:gd name="f61" fmla="*/ f57 1 100000"/>
                  <a:gd name="f62" fmla="*/ f58 1 100000"/>
                  <a:gd name="f63" fmla="*/ f59 1 2"/>
                  <a:gd name="f64" fmla="+- f47 0 f61"/>
                  <a:gd name="f65" fmla="+- f62 0 f59"/>
                  <a:gd name="f66" fmla="*/ f62 f44 1"/>
                  <a:gd name="f67" fmla="*/ f60 f44 1"/>
                  <a:gd name="f68" fmla="*/ f59 f44 1"/>
                  <a:gd name="f69" fmla="+- f60 0 f63"/>
                  <a:gd name="f70" fmla="max f65 0"/>
                  <a:gd name="f71" fmla="*/ f64 f44 1"/>
                  <a:gd name="f72" fmla="*/ f63 f44 1"/>
                  <a:gd name="f73" fmla="+- f59 f70 0"/>
                  <a:gd name="f74" fmla="+- f69 f59 0"/>
                  <a:gd name="f75" fmla="+- f69 f62 0"/>
                  <a:gd name="f76" fmla="*/ f69 f44 1"/>
                  <a:gd name="f77" fmla="*/ f70 f44 1"/>
                  <a:gd name="f78" fmla="+- f74 f69 0"/>
                  <a:gd name="f79" fmla="*/ f75 f44 1"/>
                  <a:gd name="f80" fmla="*/ f74 f44 1"/>
                  <a:gd name="f81" fmla="*/ f73 f44 1"/>
                  <a:gd name="f82" fmla="*/ f78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71" y="f49"/>
                  </a:cxn>
                  <a:cxn ang="f42">
                    <a:pos x="f71" y="f82"/>
                  </a:cxn>
                  <a:cxn ang="f42">
                    <a:pos x="f72" y="f53"/>
                  </a:cxn>
                  <a:cxn ang="f43">
                    <a:pos x="f52" y="f67"/>
                  </a:cxn>
                </a:cxnLst>
                <a:rect l="f49" t="f49" r="f52" b="f53"/>
                <a:pathLst>
                  <a:path>
                    <a:moveTo>
                      <a:pt x="f49" y="f53"/>
                    </a:moveTo>
                    <a:lnTo>
                      <a:pt x="f49" y="f79"/>
                    </a:lnTo>
                    <a:arcTo wR="f66" hR="f66" stAng="f4" swAng="f5"/>
                    <a:lnTo>
                      <a:pt x="f71" y="f76"/>
                    </a:lnTo>
                    <a:lnTo>
                      <a:pt x="f71" y="f49"/>
                    </a:lnTo>
                    <a:lnTo>
                      <a:pt x="f52" y="f67"/>
                    </a:lnTo>
                    <a:lnTo>
                      <a:pt x="f71" y="f82"/>
                    </a:lnTo>
                    <a:lnTo>
                      <a:pt x="f71" y="f80"/>
                    </a:lnTo>
                    <a:lnTo>
                      <a:pt x="f81" y="f80"/>
                    </a:lnTo>
                    <a:arcTo wR="f77" hR="f77" stAng="f6" swAng="f12"/>
                    <a:lnTo>
                      <a:pt x="f68" y="f53"/>
                    </a:lnTo>
                    <a:close/>
                  </a:path>
                </a:pathLst>
              </a:custGeom>
              <a:solidFill>
                <a:srgbClr val="11567F"/>
              </a:solidFill>
              <a:ln cap="flat">
                <a:noFill/>
                <a:prstDash val="solid"/>
              </a:ln>
            </p:spPr>
            <p:txBody>
              <a:bodyPr vert="horz" wrap="square" lIns="104337" tIns="52168" rIns="104337" bIns="52168" anchor="ctr" anchorCtr="1" compatLnSpc="1">
                <a:noAutofit/>
              </a:bodyPr>
              <a:lstStyle/>
              <a:p>
                <a:pPr algn="ctr" defTabSz="1043376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2054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3" name="Isosceles Triangle 102">
                <a:extLst>
                  <a:ext uri="{FF2B5EF4-FFF2-40B4-BE49-F238E27FC236}">
                    <a16:creationId xmlns:a16="http://schemas.microsoft.com/office/drawing/2014/main" id="{47EA6602-28AC-D56B-7D6F-819BEA579346}"/>
                  </a:ext>
                </a:extLst>
              </p:cNvPr>
              <p:cNvSpPr/>
              <p:nvPr/>
            </p:nvSpPr>
            <p:spPr>
              <a:xfrm rot="10800000">
                <a:off x="10600700" y="3338684"/>
                <a:ext cx="208874" cy="112430"/>
              </a:xfrm>
              <a:prstGeom prst="triangle">
                <a:avLst/>
              </a:prstGeom>
              <a:solidFill>
                <a:srgbClr val="115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67"/>
              </a:p>
            </p:txBody>
          </p:sp>
        </p:grp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B0C6D26C-6760-498A-263D-E6B274FE21B8}"/>
                </a:ext>
              </a:extLst>
            </p:cNvPr>
            <p:cNvSpPr/>
            <p:nvPr/>
          </p:nvSpPr>
          <p:spPr>
            <a:xfrm rot="10800000">
              <a:off x="7821335" y="1828523"/>
              <a:ext cx="208874" cy="112430"/>
            </a:xfrm>
            <a:prstGeom prst="triangle">
              <a:avLst/>
            </a:prstGeom>
            <a:solidFill>
              <a:srgbClr val="115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67" baseline="-25000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BA1D440A-EF61-78C1-1524-16785B6BDEE1}"/>
                </a:ext>
              </a:extLst>
            </p:cNvPr>
            <p:cNvGrpSpPr/>
            <p:nvPr/>
          </p:nvGrpSpPr>
          <p:grpSpPr>
            <a:xfrm flipH="1">
              <a:off x="1188583" y="1598429"/>
              <a:ext cx="263006" cy="1642364"/>
              <a:chOff x="10546568" y="1808750"/>
              <a:chExt cx="263006" cy="1642364"/>
            </a:xfrm>
          </p:grpSpPr>
          <p:sp>
            <p:nvSpPr>
              <p:cNvPr id="100" name="Arrow: Bent 150">
                <a:extLst>
                  <a:ext uri="{FF2B5EF4-FFF2-40B4-BE49-F238E27FC236}">
                    <a16:creationId xmlns:a16="http://schemas.microsoft.com/office/drawing/2014/main" id="{7352795D-803D-7233-1207-7189563EC9C0}"/>
                  </a:ext>
                </a:extLst>
              </p:cNvPr>
              <p:cNvSpPr/>
              <p:nvPr/>
            </p:nvSpPr>
            <p:spPr>
              <a:xfrm rot="16200000" flipH="1" flipV="1">
                <a:off x="9842651" y="2512667"/>
                <a:ext cx="1616707" cy="208873"/>
              </a:xfrm>
              <a:custGeom>
                <a:avLst>
                  <a:gd name="f13" fmla="val 25000"/>
                  <a:gd name="f14" fmla="val 25000"/>
                  <a:gd name="f15" fmla="val 25000"/>
                  <a:gd name="f16" fmla="val 43750"/>
                </a:avLst>
                <a:gdLst>
                  <a:gd name="f4" fmla="val 10800000"/>
                  <a:gd name="f5" fmla="val 5400000"/>
                  <a:gd name="f6" fmla="val 16200000"/>
                  <a:gd name="f7" fmla="val 180"/>
                  <a:gd name="f8" fmla="val w"/>
                  <a:gd name="f9" fmla="val h"/>
                  <a:gd name="f10" fmla="val ss"/>
                  <a:gd name="f11" fmla="val 0"/>
                  <a:gd name="f12" fmla="+- 0 0 5400000"/>
                  <a:gd name="f13" fmla="val 25000"/>
                  <a:gd name="f14" fmla="val 25000"/>
                  <a:gd name="f15" fmla="val 25000"/>
                  <a:gd name="f16" fmla="val 43750"/>
                  <a:gd name="f17" fmla="+- 0 0 -360"/>
                  <a:gd name="f18" fmla="+- 0 0 -180"/>
                  <a:gd name="f19" fmla="+- 0 0 -90"/>
                  <a:gd name="f20" fmla="abs f8"/>
                  <a:gd name="f21" fmla="abs f9"/>
                  <a:gd name="f22" fmla="abs f10"/>
                  <a:gd name="f23" fmla="val f11"/>
                  <a:gd name="f24" fmla="val f14"/>
                  <a:gd name="f25" fmla="val f13"/>
                  <a:gd name="f26" fmla="val f15"/>
                  <a:gd name="f27" fmla="val f16"/>
                  <a:gd name="f28" fmla="*/ f17 f4 1"/>
                  <a:gd name="f29" fmla="*/ f18 f4 1"/>
                  <a:gd name="f30" fmla="*/ f19 f4 1"/>
                  <a:gd name="f31" fmla="?: f20 f8 1"/>
                  <a:gd name="f32" fmla="?: f21 f9 1"/>
                  <a:gd name="f33" fmla="?: f22 f10 1"/>
                  <a:gd name="f34" fmla="*/ f28 1 f7"/>
                  <a:gd name="f35" fmla="*/ f29 1 f7"/>
                  <a:gd name="f36" fmla="*/ f30 1 f7"/>
                  <a:gd name="f37" fmla="*/ f31 1 21600"/>
                  <a:gd name="f38" fmla="*/ f32 1 21600"/>
                  <a:gd name="f39" fmla="*/ 21600 f31 1"/>
                  <a:gd name="f40" fmla="*/ 21600 f32 1"/>
                  <a:gd name="f41" fmla="+- f34 0 f5"/>
                  <a:gd name="f42" fmla="+- f35 0 f5"/>
                  <a:gd name="f43" fmla="+- f36 0 f5"/>
                  <a:gd name="f44" fmla="min f38 f37"/>
                  <a:gd name="f45" fmla="*/ f39 1 f33"/>
                  <a:gd name="f46" fmla="*/ f40 1 f33"/>
                  <a:gd name="f47" fmla="val f45"/>
                  <a:gd name="f48" fmla="val f46"/>
                  <a:gd name="f49" fmla="*/ f23 f44 1"/>
                  <a:gd name="f50" fmla="+- f48 0 f23"/>
                  <a:gd name="f51" fmla="+- f47 0 f23"/>
                  <a:gd name="f52" fmla="*/ f47 f44 1"/>
                  <a:gd name="f53" fmla="*/ f48 f44 1"/>
                  <a:gd name="f54" fmla="min f51 f50"/>
                  <a:gd name="f55" fmla="*/ f54 f25 1"/>
                  <a:gd name="f56" fmla="*/ f54 f24 1"/>
                  <a:gd name="f57" fmla="*/ f54 f26 1"/>
                  <a:gd name="f58" fmla="*/ f54 f27 1"/>
                  <a:gd name="f59" fmla="*/ f55 1 100000"/>
                  <a:gd name="f60" fmla="*/ f56 1 100000"/>
                  <a:gd name="f61" fmla="*/ f57 1 100000"/>
                  <a:gd name="f62" fmla="*/ f58 1 100000"/>
                  <a:gd name="f63" fmla="*/ f59 1 2"/>
                  <a:gd name="f64" fmla="+- f47 0 f61"/>
                  <a:gd name="f65" fmla="+- f62 0 f59"/>
                  <a:gd name="f66" fmla="*/ f62 f44 1"/>
                  <a:gd name="f67" fmla="*/ f60 f44 1"/>
                  <a:gd name="f68" fmla="*/ f59 f44 1"/>
                  <a:gd name="f69" fmla="+- f60 0 f63"/>
                  <a:gd name="f70" fmla="max f65 0"/>
                  <a:gd name="f71" fmla="*/ f64 f44 1"/>
                  <a:gd name="f72" fmla="*/ f63 f44 1"/>
                  <a:gd name="f73" fmla="+- f59 f70 0"/>
                  <a:gd name="f74" fmla="+- f69 f59 0"/>
                  <a:gd name="f75" fmla="+- f69 f62 0"/>
                  <a:gd name="f76" fmla="*/ f69 f44 1"/>
                  <a:gd name="f77" fmla="*/ f70 f44 1"/>
                  <a:gd name="f78" fmla="+- f74 f69 0"/>
                  <a:gd name="f79" fmla="*/ f75 f44 1"/>
                  <a:gd name="f80" fmla="*/ f74 f44 1"/>
                  <a:gd name="f81" fmla="*/ f73 f44 1"/>
                  <a:gd name="f82" fmla="*/ f78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71" y="f49"/>
                  </a:cxn>
                  <a:cxn ang="f42">
                    <a:pos x="f71" y="f82"/>
                  </a:cxn>
                  <a:cxn ang="f42">
                    <a:pos x="f72" y="f53"/>
                  </a:cxn>
                  <a:cxn ang="f43">
                    <a:pos x="f52" y="f67"/>
                  </a:cxn>
                </a:cxnLst>
                <a:rect l="f49" t="f49" r="f52" b="f53"/>
                <a:pathLst>
                  <a:path>
                    <a:moveTo>
                      <a:pt x="f49" y="f53"/>
                    </a:moveTo>
                    <a:lnTo>
                      <a:pt x="f49" y="f79"/>
                    </a:lnTo>
                    <a:arcTo wR="f66" hR="f66" stAng="f4" swAng="f5"/>
                    <a:lnTo>
                      <a:pt x="f71" y="f76"/>
                    </a:lnTo>
                    <a:lnTo>
                      <a:pt x="f71" y="f49"/>
                    </a:lnTo>
                    <a:lnTo>
                      <a:pt x="f52" y="f67"/>
                    </a:lnTo>
                    <a:lnTo>
                      <a:pt x="f71" y="f82"/>
                    </a:lnTo>
                    <a:lnTo>
                      <a:pt x="f71" y="f80"/>
                    </a:lnTo>
                    <a:lnTo>
                      <a:pt x="f81" y="f80"/>
                    </a:lnTo>
                    <a:arcTo wR="f77" hR="f77" stAng="f6" swAng="f12"/>
                    <a:lnTo>
                      <a:pt x="f68" y="f53"/>
                    </a:lnTo>
                    <a:close/>
                  </a:path>
                </a:pathLst>
              </a:custGeom>
              <a:solidFill>
                <a:srgbClr val="11567F"/>
              </a:solidFill>
              <a:ln cap="flat">
                <a:noFill/>
                <a:prstDash val="solid"/>
              </a:ln>
            </p:spPr>
            <p:txBody>
              <a:bodyPr vert="horz" wrap="square" lIns="104337" tIns="52168" rIns="104337" bIns="52168" anchor="ctr" anchorCtr="1" compatLnSpc="1">
                <a:noAutofit/>
              </a:bodyPr>
              <a:lstStyle/>
              <a:p>
                <a:pPr algn="ctr" defTabSz="1043376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2054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1" name="Isosceles Triangle 100">
                <a:extLst>
                  <a:ext uri="{FF2B5EF4-FFF2-40B4-BE49-F238E27FC236}">
                    <a16:creationId xmlns:a16="http://schemas.microsoft.com/office/drawing/2014/main" id="{705C66AE-9320-9F50-A83C-0B11A9DB7D89}"/>
                  </a:ext>
                </a:extLst>
              </p:cNvPr>
              <p:cNvSpPr/>
              <p:nvPr/>
            </p:nvSpPr>
            <p:spPr>
              <a:xfrm rot="10800000">
                <a:off x="10600700" y="3338684"/>
                <a:ext cx="208874" cy="112430"/>
              </a:xfrm>
              <a:prstGeom prst="triangle">
                <a:avLst/>
              </a:prstGeom>
              <a:solidFill>
                <a:srgbClr val="115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67"/>
              </a:p>
            </p:txBody>
          </p:sp>
        </p:grp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CF08F80B-C782-8558-280B-EE97CAFA9FAB}"/>
                </a:ext>
              </a:extLst>
            </p:cNvPr>
            <p:cNvSpPr/>
            <p:nvPr/>
          </p:nvSpPr>
          <p:spPr>
            <a:xfrm rot="10800000">
              <a:off x="4218420" y="1828523"/>
              <a:ext cx="208874" cy="112430"/>
            </a:xfrm>
            <a:prstGeom prst="triangle">
              <a:avLst/>
            </a:prstGeom>
            <a:solidFill>
              <a:srgbClr val="115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67" baseline="-25000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4D3CAE8-D55C-4A83-96E7-A6D2BF6D5D2D}"/>
              </a:ext>
            </a:extLst>
          </p:cNvPr>
          <p:cNvGrpSpPr/>
          <p:nvPr/>
        </p:nvGrpSpPr>
        <p:grpSpPr>
          <a:xfrm>
            <a:off x="2149918" y="2183966"/>
            <a:ext cx="7720084" cy="1056827"/>
            <a:chOff x="2093647" y="2183966"/>
            <a:chExt cx="7720084" cy="1056827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4E985E84-E95F-CA0B-C971-265EB31A1DCB}"/>
                </a:ext>
              </a:extLst>
            </p:cNvPr>
            <p:cNvGrpSpPr/>
            <p:nvPr/>
          </p:nvGrpSpPr>
          <p:grpSpPr>
            <a:xfrm>
              <a:off x="9550724" y="2183966"/>
              <a:ext cx="263007" cy="1056827"/>
              <a:chOff x="9592324" y="2394287"/>
              <a:chExt cx="263007" cy="1056827"/>
            </a:xfrm>
          </p:grpSpPr>
          <p:sp>
            <p:nvSpPr>
              <p:cNvPr id="110" name="Arrow: Bent 150">
                <a:extLst>
                  <a:ext uri="{FF2B5EF4-FFF2-40B4-BE49-F238E27FC236}">
                    <a16:creationId xmlns:a16="http://schemas.microsoft.com/office/drawing/2014/main" id="{8BCD06C7-DE8D-DD64-7BD2-8539CE42F446}"/>
                  </a:ext>
                </a:extLst>
              </p:cNvPr>
              <p:cNvSpPr/>
              <p:nvPr/>
            </p:nvSpPr>
            <p:spPr>
              <a:xfrm rot="16200000" flipH="1" flipV="1">
                <a:off x="9174822" y="2811789"/>
                <a:ext cx="1043880" cy="208875"/>
              </a:xfrm>
              <a:custGeom>
                <a:avLst>
                  <a:gd name="f13" fmla="val 25000"/>
                  <a:gd name="f14" fmla="val 25000"/>
                  <a:gd name="f15" fmla="val 25000"/>
                  <a:gd name="f16" fmla="val 43750"/>
                </a:avLst>
                <a:gdLst>
                  <a:gd name="f4" fmla="val 10800000"/>
                  <a:gd name="f5" fmla="val 5400000"/>
                  <a:gd name="f6" fmla="val 16200000"/>
                  <a:gd name="f7" fmla="val 180"/>
                  <a:gd name="f8" fmla="val w"/>
                  <a:gd name="f9" fmla="val h"/>
                  <a:gd name="f10" fmla="val ss"/>
                  <a:gd name="f11" fmla="val 0"/>
                  <a:gd name="f12" fmla="+- 0 0 5400000"/>
                  <a:gd name="f13" fmla="val 25000"/>
                  <a:gd name="f14" fmla="val 25000"/>
                  <a:gd name="f15" fmla="val 25000"/>
                  <a:gd name="f16" fmla="val 43750"/>
                  <a:gd name="f17" fmla="+- 0 0 -360"/>
                  <a:gd name="f18" fmla="+- 0 0 -180"/>
                  <a:gd name="f19" fmla="+- 0 0 -90"/>
                  <a:gd name="f20" fmla="abs f8"/>
                  <a:gd name="f21" fmla="abs f9"/>
                  <a:gd name="f22" fmla="abs f10"/>
                  <a:gd name="f23" fmla="val f11"/>
                  <a:gd name="f24" fmla="val f14"/>
                  <a:gd name="f25" fmla="val f13"/>
                  <a:gd name="f26" fmla="val f15"/>
                  <a:gd name="f27" fmla="val f16"/>
                  <a:gd name="f28" fmla="*/ f17 f4 1"/>
                  <a:gd name="f29" fmla="*/ f18 f4 1"/>
                  <a:gd name="f30" fmla="*/ f19 f4 1"/>
                  <a:gd name="f31" fmla="?: f20 f8 1"/>
                  <a:gd name="f32" fmla="?: f21 f9 1"/>
                  <a:gd name="f33" fmla="?: f22 f10 1"/>
                  <a:gd name="f34" fmla="*/ f28 1 f7"/>
                  <a:gd name="f35" fmla="*/ f29 1 f7"/>
                  <a:gd name="f36" fmla="*/ f30 1 f7"/>
                  <a:gd name="f37" fmla="*/ f31 1 21600"/>
                  <a:gd name="f38" fmla="*/ f32 1 21600"/>
                  <a:gd name="f39" fmla="*/ 21600 f31 1"/>
                  <a:gd name="f40" fmla="*/ 21600 f32 1"/>
                  <a:gd name="f41" fmla="+- f34 0 f5"/>
                  <a:gd name="f42" fmla="+- f35 0 f5"/>
                  <a:gd name="f43" fmla="+- f36 0 f5"/>
                  <a:gd name="f44" fmla="min f38 f37"/>
                  <a:gd name="f45" fmla="*/ f39 1 f33"/>
                  <a:gd name="f46" fmla="*/ f40 1 f33"/>
                  <a:gd name="f47" fmla="val f45"/>
                  <a:gd name="f48" fmla="val f46"/>
                  <a:gd name="f49" fmla="*/ f23 f44 1"/>
                  <a:gd name="f50" fmla="+- f48 0 f23"/>
                  <a:gd name="f51" fmla="+- f47 0 f23"/>
                  <a:gd name="f52" fmla="*/ f47 f44 1"/>
                  <a:gd name="f53" fmla="*/ f48 f44 1"/>
                  <a:gd name="f54" fmla="min f51 f50"/>
                  <a:gd name="f55" fmla="*/ f54 f25 1"/>
                  <a:gd name="f56" fmla="*/ f54 f24 1"/>
                  <a:gd name="f57" fmla="*/ f54 f26 1"/>
                  <a:gd name="f58" fmla="*/ f54 f27 1"/>
                  <a:gd name="f59" fmla="*/ f55 1 100000"/>
                  <a:gd name="f60" fmla="*/ f56 1 100000"/>
                  <a:gd name="f61" fmla="*/ f57 1 100000"/>
                  <a:gd name="f62" fmla="*/ f58 1 100000"/>
                  <a:gd name="f63" fmla="*/ f59 1 2"/>
                  <a:gd name="f64" fmla="+- f47 0 f61"/>
                  <a:gd name="f65" fmla="+- f62 0 f59"/>
                  <a:gd name="f66" fmla="*/ f62 f44 1"/>
                  <a:gd name="f67" fmla="*/ f60 f44 1"/>
                  <a:gd name="f68" fmla="*/ f59 f44 1"/>
                  <a:gd name="f69" fmla="+- f60 0 f63"/>
                  <a:gd name="f70" fmla="max f65 0"/>
                  <a:gd name="f71" fmla="*/ f64 f44 1"/>
                  <a:gd name="f72" fmla="*/ f63 f44 1"/>
                  <a:gd name="f73" fmla="+- f59 f70 0"/>
                  <a:gd name="f74" fmla="+- f69 f59 0"/>
                  <a:gd name="f75" fmla="+- f69 f62 0"/>
                  <a:gd name="f76" fmla="*/ f69 f44 1"/>
                  <a:gd name="f77" fmla="*/ f70 f44 1"/>
                  <a:gd name="f78" fmla="+- f74 f69 0"/>
                  <a:gd name="f79" fmla="*/ f75 f44 1"/>
                  <a:gd name="f80" fmla="*/ f74 f44 1"/>
                  <a:gd name="f81" fmla="*/ f73 f44 1"/>
                  <a:gd name="f82" fmla="*/ f78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71" y="f49"/>
                  </a:cxn>
                  <a:cxn ang="f42">
                    <a:pos x="f71" y="f82"/>
                  </a:cxn>
                  <a:cxn ang="f42">
                    <a:pos x="f72" y="f53"/>
                  </a:cxn>
                  <a:cxn ang="f43">
                    <a:pos x="f52" y="f67"/>
                  </a:cxn>
                </a:cxnLst>
                <a:rect l="f49" t="f49" r="f52" b="f53"/>
                <a:pathLst>
                  <a:path>
                    <a:moveTo>
                      <a:pt x="f49" y="f53"/>
                    </a:moveTo>
                    <a:lnTo>
                      <a:pt x="f49" y="f79"/>
                    </a:lnTo>
                    <a:arcTo wR="f66" hR="f66" stAng="f4" swAng="f5"/>
                    <a:lnTo>
                      <a:pt x="f71" y="f76"/>
                    </a:lnTo>
                    <a:lnTo>
                      <a:pt x="f71" y="f49"/>
                    </a:lnTo>
                    <a:lnTo>
                      <a:pt x="f52" y="f67"/>
                    </a:lnTo>
                    <a:lnTo>
                      <a:pt x="f71" y="f82"/>
                    </a:lnTo>
                    <a:lnTo>
                      <a:pt x="f71" y="f80"/>
                    </a:lnTo>
                    <a:lnTo>
                      <a:pt x="f81" y="f80"/>
                    </a:lnTo>
                    <a:arcTo wR="f77" hR="f77" stAng="f6" swAng="f12"/>
                    <a:lnTo>
                      <a:pt x="f68" y="f53"/>
                    </a:lnTo>
                    <a:close/>
                  </a:path>
                </a:pathLst>
              </a:custGeom>
              <a:solidFill>
                <a:srgbClr val="11567F"/>
              </a:solidFill>
              <a:ln cap="flat">
                <a:noFill/>
                <a:prstDash val="solid"/>
              </a:ln>
            </p:spPr>
            <p:txBody>
              <a:bodyPr vert="horz" wrap="square" lIns="104337" tIns="52168" rIns="104337" bIns="52168" anchor="ctr" anchorCtr="1" compatLnSpc="1">
                <a:noAutofit/>
              </a:bodyPr>
              <a:lstStyle/>
              <a:p>
                <a:pPr algn="ctr" defTabSz="1043376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2054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11" name="Isosceles Triangle 110">
                <a:extLst>
                  <a:ext uri="{FF2B5EF4-FFF2-40B4-BE49-F238E27FC236}">
                    <a16:creationId xmlns:a16="http://schemas.microsoft.com/office/drawing/2014/main" id="{2D5F340D-B4A2-7142-ECA4-F135C3B619CC}"/>
                  </a:ext>
                </a:extLst>
              </p:cNvPr>
              <p:cNvSpPr/>
              <p:nvPr/>
            </p:nvSpPr>
            <p:spPr>
              <a:xfrm rot="10800000">
                <a:off x="9646457" y="3338684"/>
                <a:ext cx="208874" cy="112430"/>
              </a:xfrm>
              <a:prstGeom prst="triangle">
                <a:avLst/>
              </a:prstGeom>
              <a:solidFill>
                <a:srgbClr val="115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67" baseline="-25000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F6E23D13-789A-D6DE-92A1-97BB7D382995}"/>
                </a:ext>
              </a:extLst>
            </p:cNvPr>
            <p:cNvGrpSpPr/>
            <p:nvPr/>
          </p:nvGrpSpPr>
          <p:grpSpPr>
            <a:xfrm flipH="1">
              <a:off x="2093647" y="2183966"/>
              <a:ext cx="263008" cy="1056827"/>
              <a:chOff x="9592323" y="2394287"/>
              <a:chExt cx="263008" cy="1056827"/>
            </a:xfrm>
          </p:grpSpPr>
          <p:sp>
            <p:nvSpPr>
              <p:cNvPr id="108" name="Arrow: Bent 150">
                <a:extLst>
                  <a:ext uri="{FF2B5EF4-FFF2-40B4-BE49-F238E27FC236}">
                    <a16:creationId xmlns:a16="http://schemas.microsoft.com/office/drawing/2014/main" id="{E84C2726-65BC-B2F8-262B-380EC995A142}"/>
                  </a:ext>
                </a:extLst>
              </p:cNvPr>
              <p:cNvSpPr/>
              <p:nvPr/>
            </p:nvSpPr>
            <p:spPr>
              <a:xfrm rot="16200000" flipH="1" flipV="1">
                <a:off x="9174821" y="2811789"/>
                <a:ext cx="1043880" cy="208875"/>
              </a:xfrm>
              <a:custGeom>
                <a:avLst>
                  <a:gd name="f13" fmla="val 25000"/>
                  <a:gd name="f14" fmla="val 25000"/>
                  <a:gd name="f15" fmla="val 25000"/>
                  <a:gd name="f16" fmla="val 43750"/>
                </a:avLst>
                <a:gdLst>
                  <a:gd name="f4" fmla="val 10800000"/>
                  <a:gd name="f5" fmla="val 5400000"/>
                  <a:gd name="f6" fmla="val 16200000"/>
                  <a:gd name="f7" fmla="val 180"/>
                  <a:gd name="f8" fmla="val w"/>
                  <a:gd name="f9" fmla="val h"/>
                  <a:gd name="f10" fmla="val ss"/>
                  <a:gd name="f11" fmla="val 0"/>
                  <a:gd name="f12" fmla="+- 0 0 5400000"/>
                  <a:gd name="f13" fmla="val 25000"/>
                  <a:gd name="f14" fmla="val 25000"/>
                  <a:gd name="f15" fmla="val 25000"/>
                  <a:gd name="f16" fmla="val 43750"/>
                  <a:gd name="f17" fmla="+- 0 0 -360"/>
                  <a:gd name="f18" fmla="+- 0 0 -180"/>
                  <a:gd name="f19" fmla="+- 0 0 -90"/>
                  <a:gd name="f20" fmla="abs f8"/>
                  <a:gd name="f21" fmla="abs f9"/>
                  <a:gd name="f22" fmla="abs f10"/>
                  <a:gd name="f23" fmla="val f11"/>
                  <a:gd name="f24" fmla="val f14"/>
                  <a:gd name="f25" fmla="val f13"/>
                  <a:gd name="f26" fmla="val f15"/>
                  <a:gd name="f27" fmla="val f16"/>
                  <a:gd name="f28" fmla="*/ f17 f4 1"/>
                  <a:gd name="f29" fmla="*/ f18 f4 1"/>
                  <a:gd name="f30" fmla="*/ f19 f4 1"/>
                  <a:gd name="f31" fmla="?: f20 f8 1"/>
                  <a:gd name="f32" fmla="?: f21 f9 1"/>
                  <a:gd name="f33" fmla="?: f22 f10 1"/>
                  <a:gd name="f34" fmla="*/ f28 1 f7"/>
                  <a:gd name="f35" fmla="*/ f29 1 f7"/>
                  <a:gd name="f36" fmla="*/ f30 1 f7"/>
                  <a:gd name="f37" fmla="*/ f31 1 21600"/>
                  <a:gd name="f38" fmla="*/ f32 1 21600"/>
                  <a:gd name="f39" fmla="*/ 21600 f31 1"/>
                  <a:gd name="f40" fmla="*/ 21600 f32 1"/>
                  <a:gd name="f41" fmla="+- f34 0 f5"/>
                  <a:gd name="f42" fmla="+- f35 0 f5"/>
                  <a:gd name="f43" fmla="+- f36 0 f5"/>
                  <a:gd name="f44" fmla="min f38 f37"/>
                  <a:gd name="f45" fmla="*/ f39 1 f33"/>
                  <a:gd name="f46" fmla="*/ f40 1 f33"/>
                  <a:gd name="f47" fmla="val f45"/>
                  <a:gd name="f48" fmla="val f46"/>
                  <a:gd name="f49" fmla="*/ f23 f44 1"/>
                  <a:gd name="f50" fmla="+- f48 0 f23"/>
                  <a:gd name="f51" fmla="+- f47 0 f23"/>
                  <a:gd name="f52" fmla="*/ f47 f44 1"/>
                  <a:gd name="f53" fmla="*/ f48 f44 1"/>
                  <a:gd name="f54" fmla="min f51 f50"/>
                  <a:gd name="f55" fmla="*/ f54 f25 1"/>
                  <a:gd name="f56" fmla="*/ f54 f24 1"/>
                  <a:gd name="f57" fmla="*/ f54 f26 1"/>
                  <a:gd name="f58" fmla="*/ f54 f27 1"/>
                  <a:gd name="f59" fmla="*/ f55 1 100000"/>
                  <a:gd name="f60" fmla="*/ f56 1 100000"/>
                  <a:gd name="f61" fmla="*/ f57 1 100000"/>
                  <a:gd name="f62" fmla="*/ f58 1 100000"/>
                  <a:gd name="f63" fmla="*/ f59 1 2"/>
                  <a:gd name="f64" fmla="+- f47 0 f61"/>
                  <a:gd name="f65" fmla="+- f62 0 f59"/>
                  <a:gd name="f66" fmla="*/ f62 f44 1"/>
                  <a:gd name="f67" fmla="*/ f60 f44 1"/>
                  <a:gd name="f68" fmla="*/ f59 f44 1"/>
                  <a:gd name="f69" fmla="+- f60 0 f63"/>
                  <a:gd name="f70" fmla="max f65 0"/>
                  <a:gd name="f71" fmla="*/ f64 f44 1"/>
                  <a:gd name="f72" fmla="*/ f63 f44 1"/>
                  <a:gd name="f73" fmla="+- f59 f70 0"/>
                  <a:gd name="f74" fmla="+- f69 f59 0"/>
                  <a:gd name="f75" fmla="+- f69 f62 0"/>
                  <a:gd name="f76" fmla="*/ f69 f44 1"/>
                  <a:gd name="f77" fmla="*/ f70 f44 1"/>
                  <a:gd name="f78" fmla="+- f74 f69 0"/>
                  <a:gd name="f79" fmla="*/ f75 f44 1"/>
                  <a:gd name="f80" fmla="*/ f74 f44 1"/>
                  <a:gd name="f81" fmla="*/ f73 f44 1"/>
                  <a:gd name="f82" fmla="*/ f78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71" y="f49"/>
                  </a:cxn>
                  <a:cxn ang="f42">
                    <a:pos x="f71" y="f82"/>
                  </a:cxn>
                  <a:cxn ang="f42">
                    <a:pos x="f72" y="f53"/>
                  </a:cxn>
                  <a:cxn ang="f43">
                    <a:pos x="f52" y="f67"/>
                  </a:cxn>
                </a:cxnLst>
                <a:rect l="f49" t="f49" r="f52" b="f53"/>
                <a:pathLst>
                  <a:path>
                    <a:moveTo>
                      <a:pt x="f49" y="f53"/>
                    </a:moveTo>
                    <a:lnTo>
                      <a:pt x="f49" y="f79"/>
                    </a:lnTo>
                    <a:arcTo wR="f66" hR="f66" stAng="f4" swAng="f5"/>
                    <a:lnTo>
                      <a:pt x="f71" y="f76"/>
                    </a:lnTo>
                    <a:lnTo>
                      <a:pt x="f71" y="f49"/>
                    </a:lnTo>
                    <a:lnTo>
                      <a:pt x="f52" y="f67"/>
                    </a:lnTo>
                    <a:lnTo>
                      <a:pt x="f71" y="f82"/>
                    </a:lnTo>
                    <a:lnTo>
                      <a:pt x="f71" y="f80"/>
                    </a:lnTo>
                    <a:lnTo>
                      <a:pt x="f81" y="f80"/>
                    </a:lnTo>
                    <a:arcTo wR="f77" hR="f77" stAng="f6" swAng="f12"/>
                    <a:lnTo>
                      <a:pt x="f68" y="f53"/>
                    </a:lnTo>
                    <a:close/>
                  </a:path>
                </a:pathLst>
              </a:custGeom>
              <a:solidFill>
                <a:srgbClr val="11567F"/>
              </a:solidFill>
              <a:ln cap="flat">
                <a:noFill/>
                <a:prstDash val="solid"/>
              </a:ln>
            </p:spPr>
            <p:txBody>
              <a:bodyPr vert="horz" wrap="square" lIns="104337" tIns="52168" rIns="104337" bIns="52168" anchor="ctr" anchorCtr="1" compatLnSpc="1">
                <a:noAutofit/>
              </a:bodyPr>
              <a:lstStyle/>
              <a:p>
                <a:pPr algn="ctr" defTabSz="1043376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2054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09" name="Isosceles Triangle 108">
                <a:extLst>
                  <a:ext uri="{FF2B5EF4-FFF2-40B4-BE49-F238E27FC236}">
                    <a16:creationId xmlns:a16="http://schemas.microsoft.com/office/drawing/2014/main" id="{3C9DB114-8394-B4F0-899C-54C2D51603E2}"/>
                  </a:ext>
                </a:extLst>
              </p:cNvPr>
              <p:cNvSpPr/>
              <p:nvPr/>
            </p:nvSpPr>
            <p:spPr>
              <a:xfrm rot="10800000">
                <a:off x="9646457" y="3338684"/>
                <a:ext cx="208874" cy="112430"/>
              </a:xfrm>
              <a:prstGeom prst="triangle">
                <a:avLst/>
              </a:prstGeom>
              <a:solidFill>
                <a:srgbClr val="115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67" baseline="-25000"/>
              </a:p>
            </p:txBody>
          </p:sp>
        </p:grpSp>
        <p:sp>
          <p:nvSpPr>
            <p:cNvPr id="107" name="Isosceles Triangle 106">
              <a:extLst>
                <a:ext uri="{FF2B5EF4-FFF2-40B4-BE49-F238E27FC236}">
                  <a16:creationId xmlns:a16="http://schemas.microsoft.com/office/drawing/2014/main" id="{751C4623-71D7-540E-03D8-141A7245CA14}"/>
                </a:ext>
              </a:extLst>
            </p:cNvPr>
            <p:cNvSpPr/>
            <p:nvPr/>
          </p:nvSpPr>
          <p:spPr>
            <a:xfrm rot="10800000">
              <a:off x="5859589" y="2410092"/>
              <a:ext cx="208874" cy="112430"/>
            </a:xfrm>
            <a:prstGeom prst="triangle">
              <a:avLst/>
            </a:prstGeom>
            <a:solidFill>
              <a:srgbClr val="115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67" baseline="-25000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39865A1-B6BB-2A8B-BBC4-BAAF1B12FCFF}"/>
              </a:ext>
            </a:extLst>
          </p:cNvPr>
          <p:cNvGrpSpPr/>
          <p:nvPr/>
        </p:nvGrpSpPr>
        <p:grpSpPr>
          <a:xfrm>
            <a:off x="7474838" y="3355328"/>
            <a:ext cx="2611276" cy="2564749"/>
            <a:chOff x="7451475" y="3899927"/>
            <a:chExt cx="2453347" cy="2409636"/>
          </a:xfrm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3F8617E2-0106-E0E1-6C87-A7D3B55275A4}"/>
                </a:ext>
              </a:extLst>
            </p:cNvPr>
            <p:cNvSpPr/>
            <p:nvPr/>
          </p:nvSpPr>
          <p:spPr>
            <a:xfrm>
              <a:off x="7451475" y="3899927"/>
              <a:ext cx="2453347" cy="286139"/>
            </a:xfrm>
            <a:prstGeom prst="roundRect">
              <a:avLst/>
            </a:prstGeom>
            <a:solidFill>
              <a:srgbClr val="115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ML/catalog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25D70D0-7CC9-86C5-DE0E-70708365B3E7}"/>
                </a:ext>
              </a:extLst>
            </p:cNvPr>
            <p:cNvGrpSpPr/>
            <p:nvPr/>
          </p:nvGrpSpPr>
          <p:grpSpPr>
            <a:xfrm>
              <a:off x="7451475" y="4261839"/>
              <a:ext cx="2453347" cy="2047724"/>
              <a:chOff x="7451475" y="4261839"/>
              <a:chExt cx="2453347" cy="2047724"/>
            </a:xfrm>
          </p:grpSpPr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860716CA-D729-D34C-F67F-19E29B179B37}"/>
                  </a:ext>
                </a:extLst>
              </p:cNvPr>
              <p:cNvSpPr/>
              <p:nvPr/>
            </p:nvSpPr>
            <p:spPr>
              <a:xfrm>
                <a:off x="7451475" y="4261839"/>
                <a:ext cx="2453347" cy="2047724"/>
              </a:xfrm>
              <a:prstGeom prst="roundRect">
                <a:avLst>
                  <a:gd name="adj" fmla="val 609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97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8C0DF40-549F-768B-AC10-681EDE0380E5}"/>
                  </a:ext>
                </a:extLst>
              </p:cNvPr>
              <p:cNvSpPr txBox="1"/>
              <p:nvPr/>
            </p:nvSpPr>
            <p:spPr>
              <a:xfrm>
                <a:off x="7477085" y="6072507"/>
                <a:ext cx="2427737" cy="1731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defRPr/>
                </a:pPr>
                <a:r>
                  <a:rPr lang="en-GB" sz="1198">
                    <a:solidFill>
                      <a:srgbClr val="24323D"/>
                    </a:solidFill>
                    <a:latin typeface="Poppins Medium" panose="00000600000000000000" pitchFamily="50" charset="0"/>
                    <a:ea typeface="Lato Light" panose="020F0302020204030203" pitchFamily="34" charset="0"/>
                    <a:cs typeface="Poppins Medium" panose="00000600000000000000" pitchFamily="50" charset="0"/>
                  </a:rPr>
                  <a:t>Snowflake data sharing</a:t>
                </a: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AA74169-6098-CA94-7891-709AF064DB66}"/>
              </a:ext>
            </a:extLst>
          </p:cNvPr>
          <p:cNvGrpSpPr/>
          <p:nvPr/>
        </p:nvGrpSpPr>
        <p:grpSpPr>
          <a:xfrm>
            <a:off x="2104692" y="3355328"/>
            <a:ext cx="2519384" cy="2564749"/>
            <a:chOff x="2294531" y="3899927"/>
            <a:chExt cx="2367013" cy="2409634"/>
          </a:xfrm>
        </p:grpSpPr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F9B35418-9933-0BB7-602F-D51BC631ABD6}"/>
                </a:ext>
              </a:extLst>
            </p:cNvPr>
            <p:cNvSpPr/>
            <p:nvPr/>
          </p:nvSpPr>
          <p:spPr>
            <a:xfrm>
              <a:off x="2294531" y="3899927"/>
              <a:ext cx="2367013" cy="286139"/>
            </a:xfrm>
            <a:prstGeom prst="roundRect">
              <a:avLst/>
            </a:prstGeom>
            <a:solidFill>
              <a:srgbClr val="115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Ingestion/quality</a:t>
              </a:r>
            </a:p>
          </p:txBody>
        </p: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BFAF32FA-0797-C492-0851-5C13AC814C19}"/>
                </a:ext>
              </a:extLst>
            </p:cNvPr>
            <p:cNvSpPr/>
            <p:nvPr/>
          </p:nvSpPr>
          <p:spPr>
            <a:xfrm>
              <a:off x="2294531" y="4261838"/>
              <a:ext cx="2351582" cy="2047723"/>
            </a:xfrm>
            <a:prstGeom prst="roundRect">
              <a:avLst>
                <a:gd name="adj" fmla="val 609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7"/>
            </a:p>
          </p:txBody>
        </p:sp>
      </p:grpSp>
      <p:sp>
        <p:nvSpPr>
          <p:cNvPr id="120" name="Isosceles Triangle 119">
            <a:extLst>
              <a:ext uri="{FF2B5EF4-FFF2-40B4-BE49-F238E27FC236}">
                <a16:creationId xmlns:a16="http://schemas.microsoft.com/office/drawing/2014/main" id="{CE3CED03-A07D-9C97-3CAE-247CD5F952DF}"/>
              </a:ext>
            </a:extLst>
          </p:cNvPr>
          <p:cNvSpPr/>
          <p:nvPr/>
        </p:nvSpPr>
        <p:spPr>
          <a:xfrm rot="5400000">
            <a:off x="7180864" y="4388310"/>
            <a:ext cx="216522" cy="116548"/>
          </a:xfrm>
          <a:prstGeom prst="triangle">
            <a:avLst/>
          </a:prstGeom>
          <a:solidFill>
            <a:srgbClr val="115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7"/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1755F9A-0192-3D32-8783-36F452E08F56}"/>
              </a:ext>
            </a:extLst>
          </p:cNvPr>
          <p:cNvGrpSpPr/>
          <p:nvPr/>
        </p:nvGrpSpPr>
        <p:grpSpPr>
          <a:xfrm>
            <a:off x="7615844" y="3960029"/>
            <a:ext cx="2362463" cy="1394760"/>
            <a:chOff x="7615844" y="3960029"/>
            <a:chExt cx="2362463" cy="1394760"/>
          </a:xfrm>
        </p:grpSpPr>
        <p:pic>
          <p:nvPicPr>
            <p:cNvPr id="146" name="Picture 18" descr="Download How To Use Aws Sagemaker - Amazon Sagemaker Logo - Full ...">
              <a:extLst>
                <a:ext uri="{FF2B5EF4-FFF2-40B4-BE49-F238E27FC236}">
                  <a16:creationId xmlns:a16="http://schemas.microsoft.com/office/drawing/2014/main" id="{F330B103-A2BA-45E6-F2A3-CB03587736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118" t="-1621" r="-17118" b="-1621"/>
            <a:stretch/>
          </p:blipFill>
          <p:spPr>
            <a:xfrm>
              <a:off x="8904013" y="3960029"/>
              <a:ext cx="1074294" cy="307975"/>
            </a:xfrm>
            <a:prstGeom prst="rect">
              <a:avLst/>
            </a:prstGeom>
          </p:spPr>
        </p:pic>
        <p:pic>
          <p:nvPicPr>
            <p:cNvPr id="147" name="Picture 20" descr="data.world | The Cloud-Native Data Catalog">
              <a:extLst>
                <a:ext uri="{FF2B5EF4-FFF2-40B4-BE49-F238E27FC236}">
                  <a16:creationId xmlns:a16="http://schemas.microsoft.com/office/drawing/2014/main" id="{F69EF11A-9AED-C802-D141-89BAA116D5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620" t="-19993" r="-8620" b="-19993"/>
            <a:stretch/>
          </p:blipFill>
          <p:spPr>
            <a:xfrm>
              <a:off x="7615844" y="3960029"/>
              <a:ext cx="1074294" cy="307975"/>
            </a:xfrm>
            <a:prstGeom prst="rect">
              <a:avLst/>
            </a:prstGeom>
          </p:spPr>
        </p:pic>
        <p:pic>
          <p:nvPicPr>
            <p:cNvPr id="148" name="Picture 8" descr="Collibra - Battery Ventures">
              <a:extLst>
                <a:ext uri="{FF2B5EF4-FFF2-40B4-BE49-F238E27FC236}">
                  <a16:creationId xmlns:a16="http://schemas.microsoft.com/office/drawing/2014/main" id="{C1129C6D-E2C7-8D42-5706-1A3392CC7F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7" t="15560" r="5527" b="15560"/>
            <a:stretch/>
          </p:blipFill>
          <p:spPr>
            <a:xfrm>
              <a:off x="9228703" y="4503422"/>
              <a:ext cx="749604" cy="307975"/>
            </a:xfrm>
            <a:prstGeom prst="rect">
              <a:avLst/>
            </a:prstGeom>
          </p:spPr>
        </p:pic>
        <p:pic>
          <p:nvPicPr>
            <p:cNvPr id="149" name="Picture 2" descr="Project Jupyter - Wikipedia">
              <a:extLst>
                <a:ext uri="{FF2B5EF4-FFF2-40B4-BE49-F238E27FC236}">
                  <a16:creationId xmlns:a16="http://schemas.microsoft.com/office/drawing/2014/main" id="{3C7D7F11-1B57-EFA5-AC66-10311AD04B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0209" t="-442" r="-50209" b="-442"/>
            <a:stretch/>
          </p:blipFill>
          <p:spPr>
            <a:xfrm>
              <a:off x="7615844" y="4438512"/>
              <a:ext cx="749604" cy="437796"/>
            </a:xfrm>
            <a:prstGeom prst="rect">
              <a:avLst/>
            </a:prstGeom>
          </p:spPr>
        </p:pic>
        <p:pic>
          <p:nvPicPr>
            <p:cNvPr id="150" name="Picture 2" descr="dataiku-logo-transparent - Big Data Week London">
              <a:extLst>
                <a:ext uri="{FF2B5EF4-FFF2-40B4-BE49-F238E27FC236}">
                  <a16:creationId xmlns:a16="http://schemas.microsoft.com/office/drawing/2014/main" id="{233B508A-12DD-509D-B604-2DEA39EA89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16" t="-27312" r="-6316" b="-27312"/>
            <a:stretch/>
          </p:blipFill>
          <p:spPr>
            <a:xfrm>
              <a:off x="8469880" y="4503422"/>
              <a:ext cx="665382" cy="307975"/>
            </a:xfrm>
            <a:prstGeom prst="rect">
              <a:avLst/>
            </a:prstGeom>
          </p:spPr>
        </p:pic>
        <p:pic>
          <p:nvPicPr>
            <p:cNvPr id="151" name="Picture 15">
              <a:extLst>
                <a:ext uri="{FF2B5EF4-FFF2-40B4-BE49-F238E27FC236}">
                  <a16:creationId xmlns:a16="http://schemas.microsoft.com/office/drawing/2014/main" id="{DC8FC46B-F7E5-5A1E-714A-D0117170F8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185" t="11597" r="3185" b="11597"/>
            <a:stretch/>
          </p:blipFill>
          <p:spPr>
            <a:xfrm>
              <a:off x="9228703" y="5046814"/>
              <a:ext cx="749604" cy="307975"/>
            </a:xfrm>
            <a:prstGeom prst="rect">
              <a:avLst/>
            </a:prstGeom>
          </p:spPr>
        </p:pic>
        <p:pic>
          <p:nvPicPr>
            <p:cNvPr id="152" name="Picture 2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BB33A16-268D-8684-E81C-439F108DF2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-1492" t="-73310" r="-1492" b="-73310"/>
            <a:stretch/>
          </p:blipFill>
          <p:spPr>
            <a:xfrm>
              <a:off x="7615844" y="5046814"/>
              <a:ext cx="749604" cy="307975"/>
            </a:xfrm>
            <a:prstGeom prst="rect">
              <a:avLst/>
            </a:prstGeom>
          </p:spPr>
        </p:pic>
        <p:pic>
          <p:nvPicPr>
            <p:cNvPr id="153" name="Picture 27">
              <a:extLst>
                <a:ext uri="{FF2B5EF4-FFF2-40B4-BE49-F238E27FC236}">
                  <a16:creationId xmlns:a16="http://schemas.microsoft.com/office/drawing/2014/main" id="{A06D7080-4865-940C-3EE0-01D28B91D5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-2789" t="-47769" r="-2789" b="-47769"/>
            <a:stretch/>
          </p:blipFill>
          <p:spPr>
            <a:xfrm>
              <a:off x="8495261" y="5058563"/>
              <a:ext cx="614620" cy="284478"/>
            </a:xfrm>
            <a:prstGeom prst="rect">
              <a:avLst/>
            </a:prstGeom>
          </p:spPr>
        </p:pic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9BF1B11-D36D-C4F8-1E8F-42FD5E8B3A6C}"/>
              </a:ext>
            </a:extLst>
          </p:cNvPr>
          <p:cNvGrpSpPr/>
          <p:nvPr/>
        </p:nvGrpSpPr>
        <p:grpSpPr>
          <a:xfrm>
            <a:off x="2205730" y="3895406"/>
            <a:ext cx="2251894" cy="1886216"/>
            <a:chOff x="2231670" y="3895406"/>
            <a:chExt cx="2251894" cy="1886216"/>
          </a:xfrm>
        </p:grpSpPr>
        <p:pic>
          <p:nvPicPr>
            <p:cNvPr id="138" name="Picture Placeholder 4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F0034CA-B39D-C4F7-04A3-7A2AE8323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481" t="-8584" r="-20473" b="-8584"/>
            <a:stretch/>
          </p:blipFill>
          <p:spPr>
            <a:xfrm>
              <a:off x="3705820" y="5391475"/>
              <a:ext cx="777744" cy="307975"/>
            </a:xfrm>
            <a:prstGeom prst="rect">
              <a:avLst/>
            </a:prstGeom>
          </p:spPr>
        </p:pic>
        <p:pic>
          <p:nvPicPr>
            <p:cNvPr id="139" name="Picture 8" descr="Informatica – Bloor Research">
              <a:extLst>
                <a:ext uri="{FF2B5EF4-FFF2-40B4-BE49-F238E27FC236}">
                  <a16:creationId xmlns:a16="http://schemas.microsoft.com/office/drawing/2014/main" id="{DE7BE941-6254-DE7D-2BC2-BFDC10F408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23" t="32412" r="14123" b="32412"/>
            <a:stretch/>
          </p:blipFill>
          <p:spPr>
            <a:xfrm>
              <a:off x="3499487" y="4401779"/>
              <a:ext cx="984077" cy="307975"/>
            </a:xfrm>
            <a:prstGeom prst="rect">
              <a:avLst/>
            </a:prstGeom>
          </p:spPr>
        </p:pic>
        <p:pic>
          <p:nvPicPr>
            <p:cNvPr id="140" name="Picture 4" descr="Monte Carlo Launches Chief Data Officer Advisory Board with Leaders from  UnitedHealthcare, Buzzfeed, Autodesk, Western Digital, and Other Data-driven  Organizations | Business Wire">
              <a:extLst>
                <a:ext uri="{FF2B5EF4-FFF2-40B4-BE49-F238E27FC236}">
                  <a16:creationId xmlns:a16="http://schemas.microsoft.com/office/drawing/2014/main" id="{C9456B2C-DB5A-6464-3F4E-3E974EF29A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57" b="20057"/>
            <a:stretch/>
          </p:blipFill>
          <p:spPr>
            <a:xfrm>
              <a:off x="3499487" y="4889014"/>
              <a:ext cx="984077" cy="307975"/>
            </a:xfrm>
            <a:prstGeom prst="rect">
              <a:avLst/>
            </a:prstGeom>
          </p:spPr>
        </p:pic>
        <p:pic>
          <p:nvPicPr>
            <p:cNvPr id="141" name="Picture 12" descr="Matillion">
              <a:extLst>
                <a:ext uri="{FF2B5EF4-FFF2-40B4-BE49-F238E27FC236}">
                  <a16:creationId xmlns:a16="http://schemas.microsoft.com/office/drawing/2014/main" id="{70483AC9-5D10-BE8D-4D58-51CFAD923E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5" b="7905"/>
            <a:stretch/>
          </p:blipFill>
          <p:spPr>
            <a:xfrm>
              <a:off x="3499487" y="3895406"/>
              <a:ext cx="984077" cy="307975"/>
            </a:xfrm>
            <a:prstGeom prst="rect">
              <a:avLst/>
            </a:prstGeom>
          </p:spPr>
        </p:pic>
        <p:pic>
          <p:nvPicPr>
            <p:cNvPr id="142" name="Picture 2" descr="Talend · GitHub">
              <a:extLst>
                <a:ext uri="{FF2B5EF4-FFF2-40B4-BE49-F238E27FC236}">
                  <a16:creationId xmlns:a16="http://schemas.microsoft.com/office/drawing/2014/main" id="{7EF5C66E-054D-E688-8422-9866907ED3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118" t="5997" r="-15118" b="5997"/>
            <a:stretch/>
          </p:blipFill>
          <p:spPr>
            <a:xfrm>
              <a:off x="2919596" y="5309304"/>
              <a:ext cx="700961" cy="472318"/>
            </a:xfrm>
            <a:prstGeom prst="rect">
              <a:avLst/>
            </a:prstGeom>
          </p:spPr>
        </p:pic>
        <p:pic>
          <p:nvPicPr>
            <p:cNvPr id="143" name="Picture 6">
              <a:extLst>
                <a:ext uri="{FF2B5EF4-FFF2-40B4-BE49-F238E27FC236}">
                  <a16:creationId xmlns:a16="http://schemas.microsoft.com/office/drawing/2014/main" id="{B19965AC-944C-3A96-C5FB-0F0DD79E8C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097" t="-37588" r="-21097" b="-37588"/>
            <a:stretch/>
          </p:blipFill>
          <p:spPr>
            <a:xfrm>
              <a:off x="2233013" y="4401779"/>
              <a:ext cx="823079" cy="307975"/>
            </a:xfrm>
            <a:prstGeom prst="rect">
              <a:avLst/>
            </a:prstGeom>
          </p:spPr>
        </p:pic>
        <p:pic>
          <p:nvPicPr>
            <p:cNvPr id="144" name="Picture 2" descr="Stitch brand evolution">
              <a:extLst>
                <a:ext uri="{FF2B5EF4-FFF2-40B4-BE49-F238E27FC236}">
                  <a16:creationId xmlns:a16="http://schemas.microsoft.com/office/drawing/2014/main" id="{D35A55E6-EC0F-B471-0429-AD5661CBD6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1" t="24883" r="5271" b="24883"/>
            <a:stretch/>
          </p:blipFill>
          <p:spPr>
            <a:xfrm>
              <a:off x="2233013" y="4889014"/>
              <a:ext cx="823079" cy="307975"/>
            </a:xfrm>
            <a:prstGeom prst="rect">
              <a:avLst/>
            </a:prstGeom>
          </p:spPr>
        </p:pic>
        <p:pic>
          <p:nvPicPr>
            <p:cNvPr id="145" name="Picture 4" descr="Fivetran - EMEA Sales Engineer">
              <a:extLst>
                <a:ext uri="{FF2B5EF4-FFF2-40B4-BE49-F238E27FC236}">
                  <a16:creationId xmlns:a16="http://schemas.microsoft.com/office/drawing/2014/main" id="{69512E40-4D13-C71C-5A95-2C74F9BBAE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2" t="-18798" r="-1282" b="-18798"/>
            <a:stretch/>
          </p:blipFill>
          <p:spPr>
            <a:xfrm>
              <a:off x="2233013" y="3895406"/>
              <a:ext cx="823079" cy="307975"/>
            </a:xfrm>
            <a:prstGeom prst="rect">
              <a:avLst/>
            </a:prstGeom>
          </p:spPr>
        </p:pic>
        <p:pic>
          <p:nvPicPr>
            <p:cNvPr id="154" name="Picture 2" descr="GitHub - sodadata/soda-sql: Data profiling, testing, and monitoring for SQL  accessible data.">
              <a:extLst>
                <a:ext uri="{FF2B5EF4-FFF2-40B4-BE49-F238E27FC236}">
                  <a16:creationId xmlns:a16="http://schemas.microsoft.com/office/drawing/2014/main" id="{284D5AB8-689C-91A8-0BCE-62F1369D4E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851" t="-23092" r="1" b="-23092"/>
            <a:stretch/>
          </p:blipFill>
          <p:spPr>
            <a:xfrm>
              <a:off x="2231670" y="5391475"/>
              <a:ext cx="602662" cy="307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163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5" grpId="0" animBg="1"/>
      <p:bldP spid="91" grpId="0" animBg="1"/>
      <p:bldP spid="92" grpId="0" animBg="1"/>
      <p:bldP spid="93" grpId="0" animBg="1"/>
      <p:bldP spid="94" grpId="0" animBg="1"/>
      <p:bldP spid="1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415733"/>
            <a:ext cx="11334750" cy="291699"/>
          </a:xfrm>
        </p:spPr>
        <p:txBody>
          <a:bodyPr wrap="square" anchor="t">
            <a:normAutofit/>
          </a:bodyPr>
          <a:lstStyle/>
          <a:p>
            <a:r>
              <a:rPr lang="en-US" b="1"/>
              <a:t>Four Areas of business value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FAEA85-CF0E-D774-A595-B8850610953A}"/>
              </a:ext>
            </a:extLst>
          </p:cNvPr>
          <p:cNvSpPr/>
          <p:nvPr/>
        </p:nvSpPr>
        <p:spPr>
          <a:xfrm>
            <a:off x="1565910" y="1262614"/>
            <a:ext cx="9063990" cy="1057592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effectLst>
            <a:outerShdw blurRad="50800" dist="50800" dir="3600000" algn="ctr" rotWithShape="0">
              <a:srgbClr val="000000">
                <a:alpha val="30000"/>
              </a:srgb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70A22D7-B876-5B57-AD5B-71FBA1CDEF58}"/>
              </a:ext>
            </a:extLst>
          </p:cNvPr>
          <p:cNvSpPr/>
          <p:nvPr/>
        </p:nvSpPr>
        <p:spPr>
          <a:xfrm>
            <a:off x="6161467" y="1262615"/>
            <a:ext cx="4331273" cy="1057590"/>
          </a:xfrm>
          <a:custGeom>
            <a:avLst/>
            <a:gdLst>
              <a:gd name="connsiteX0" fmla="*/ 0 w 4626443"/>
              <a:gd name="connsiteY0" fmla="*/ 0 h 1390763"/>
              <a:gd name="connsiteX1" fmla="*/ 4626443 w 4626443"/>
              <a:gd name="connsiteY1" fmla="*/ 0 h 1390763"/>
              <a:gd name="connsiteX2" fmla="*/ 4626443 w 4626443"/>
              <a:gd name="connsiteY2" fmla="*/ 1390763 h 1390763"/>
              <a:gd name="connsiteX3" fmla="*/ 0 w 4626443"/>
              <a:gd name="connsiteY3" fmla="*/ 1390763 h 1390763"/>
              <a:gd name="connsiteX4" fmla="*/ 0 w 4626443"/>
              <a:gd name="connsiteY4" fmla="*/ 0 h 139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6443" h="1390763">
                <a:moveTo>
                  <a:pt x="0" y="0"/>
                </a:moveTo>
                <a:lnTo>
                  <a:pt x="4626443" y="0"/>
                </a:lnTo>
                <a:lnTo>
                  <a:pt x="4626443" y="1390763"/>
                </a:lnTo>
                <a:lnTo>
                  <a:pt x="0" y="13907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b="1" kern="12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Making it easier for development teams to </a:t>
            </a:r>
            <a:r>
              <a:rPr lang="en-GB" sz="1400" kern="12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operate concurrently in sandboxed environments a</a:t>
            </a:r>
            <a:r>
              <a:rPr lang="en-GB" sz="1400" kern="1200">
                <a:solidFill>
                  <a:schemeClr val="bg1"/>
                </a:solidFill>
              </a:rPr>
              <a:t>llows faster development and increased productivity</a:t>
            </a:r>
            <a:endParaRPr lang="en-US" sz="1400" kern="120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F0FEA5-D9D7-2EC7-DAC6-7806D229D4D4}"/>
              </a:ext>
            </a:extLst>
          </p:cNvPr>
          <p:cNvSpPr/>
          <p:nvPr/>
        </p:nvSpPr>
        <p:spPr>
          <a:xfrm>
            <a:off x="1565910" y="2515627"/>
            <a:ext cx="9063990" cy="1078259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effectLst>
            <a:outerShdw blurRad="50800" dist="50800" dir="3600000" algn="ctr" rotWithShape="0">
              <a:srgbClr val="000000">
                <a:alpha val="30000"/>
              </a:srgb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B8F433-6EF2-8C15-FA31-12E06D89B4B8}"/>
              </a:ext>
            </a:extLst>
          </p:cNvPr>
          <p:cNvSpPr/>
          <p:nvPr/>
        </p:nvSpPr>
        <p:spPr>
          <a:xfrm>
            <a:off x="6161467" y="2515627"/>
            <a:ext cx="4331273" cy="1078260"/>
          </a:xfrm>
          <a:custGeom>
            <a:avLst/>
            <a:gdLst>
              <a:gd name="connsiteX0" fmla="*/ 0 w 4626443"/>
              <a:gd name="connsiteY0" fmla="*/ 0 h 1390763"/>
              <a:gd name="connsiteX1" fmla="*/ 4626443 w 4626443"/>
              <a:gd name="connsiteY1" fmla="*/ 0 h 1390763"/>
              <a:gd name="connsiteX2" fmla="*/ 4626443 w 4626443"/>
              <a:gd name="connsiteY2" fmla="*/ 1390763 h 1390763"/>
              <a:gd name="connsiteX3" fmla="*/ 0 w 4626443"/>
              <a:gd name="connsiteY3" fmla="*/ 1390763 h 1390763"/>
              <a:gd name="connsiteX4" fmla="*/ 0 w 4626443"/>
              <a:gd name="connsiteY4" fmla="*/ 0 h 139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6443" h="1390763">
                <a:moveTo>
                  <a:pt x="0" y="0"/>
                </a:moveTo>
                <a:lnTo>
                  <a:pt x="4626443" y="0"/>
                </a:lnTo>
                <a:lnTo>
                  <a:pt x="4626443" y="1390763"/>
                </a:lnTo>
                <a:lnTo>
                  <a:pt x="0" y="13907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Automated regression testing for data quality, </a:t>
            </a:r>
            <a:r>
              <a:rPr lang="en-US" sz="1400" kern="1200">
                <a:solidFill>
                  <a:schemeClr val="bg1"/>
                </a:solidFill>
                <a:cs typeface="Poppins Medium" panose="00000600000000000000" pitchFamily="2" charset="0"/>
              </a:rPr>
              <a:t>along with reduced downtime equals more productive and more satisfied business users</a:t>
            </a:r>
            <a:endParaRPr lang="en-US" sz="1400" kern="120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2643B4-51AE-E4FE-DB1E-8E125412F610}"/>
              </a:ext>
            </a:extLst>
          </p:cNvPr>
          <p:cNvSpPr/>
          <p:nvPr/>
        </p:nvSpPr>
        <p:spPr>
          <a:xfrm>
            <a:off x="1565910" y="3793145"/>
            <a:ext cx="9063990" cy="1049915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effectLst>
            <a:outerShdw blurRad="50800" dist="50800" dir="3600000" algn="ctr" rotWithShape="0">
              <a:srgbClr val="000000">
                <a:alpha val="30000"/>
              </a:srgb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F5AE2EA-3FF6-1D11-1183-AA6761988067}"/>
              </a:ext>
            </a:extLst>
          </p:cNvPr>
          <p:cNvSpPr/>
          <p:nvPr/>
        </p:nvSpPr>
        <p:spPr>
          <a:xfrm>
            <a:off x="6161467" y="3789307"/>
            <a:ext cx="4331273" cy="1057590"/>
          </a:xfrm>
          <a:custGeom>
            <a:avLst/>
            <a:gdLst>
              <a:gd name="connsiteX0" fmla="*/ 0 w 4626443"/>
              <a:gd name="connsiteY0" fmla="*/ 0 h 1390763"/>
              <a:gd name="connsiteX1" fmla="*/ 4626443 w 4626443"/>
              <a:gd name="connsiteY1" fmla="*/ 0 h 1390763"/>
              <a:gd name="connsiteX2" fmla="*/ 4626443 w 4626443"/>
              <a:gd name="connsiteY2" fmla="*/ 1390763 h 1390763"/>
              <a:gd name="connsiteX3" fmla="*/ 0 w 4626443"/>
              <a:gd name="connsiteY3" fmla="*/ 1390763 h 1390763"/>
              <a:gd name="connsiteX4" fmla="*/ 0 w 4626443"/>
              <a:gd name="connsiteY4" fmla="*/ 0 h 139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6443" h="1390763">
                <a:moveTo>
                  <a:pt x="0" y="0"/>
                </a:moveTo>
                <a:lnTo>
                  <a:pt x="4626443" y="0"/>
                </a:lnTo>
                <a:lnTo>
                  <a:pt x="4626443" y="1390763"/>
                </a:lnTo>
                <a:lnTo>
                  <a:pt x="0" y="13907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b="1" kern="12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Leveraging reuse and cross-project synergy </a:t>
            </a:r>
            <a:r>
              <a:rPr lang="en-GB" sz="1400" kern="12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Increases the speed of your data and analytic processes helping you build new use cases in days/weeks rather than a months/years</a:t>
            </a:r>
            <a:endParaRPr lang="en-US" sz="1400" kern="120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A40E2D-6453-5FAB-37C9-227094DE5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7062" y="1489119"/>
            <a:ext cx="500002" cy="6045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0DCBA6-6116-22DC-3E5C-45FFC66EAF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02" t="-1891" r="-7602" b="-1891"/>
          <a:stretch/>
        </p:blipFill>
        <p:spPr>
          <a:xfrm>
            <a:off x="1778412" y="2749685"/>
            <a:ext cx="677302" cy="6101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C224DE7-1BD8-3D33-F108-EC4B83C2F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4" r="15894"/>
          <a:stretch/>
        </p:blipFill>
        <p:spPr>
          <a:xfrm>
            <a:off x="1808696" y="4070409"/>
            <a:ext cx="616734" cy="495386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4C500EF-C947-A785-60E0-EE379F5D5B2B}"/>
              </a:ext>
            </a:extLst>
          </p:cNvPr>
          <p:cNvSpPr/>
          <p:nvPr/>
        </p:nvSpPr>
        <p:spPr>
          <a:xfrm>
            <a:off x="2674143" y="1262615"/>
            <a:ext cx="3421857" cy="1057590"/>
          </a:xfrm>
          <a:custGeom>
            <a:avLst/>
            <a:gdLst>
              <a:gd name="connsiteX0" fmla="*/ 0 w 5099543"/>
              <a:gd name="connsiteY0" fmla="*/ 0 h 1390763"/>
              <a:gd name="connsiteX1" fmla="*/ 5099543 w 5099543"/>
              <a:gd name="connsiteY1" fmla="*/ 0 h 1390763"/>
              <a:gd name="connsiteX2" fmla="*/ 5099543 w 5099543"/>
              <a:gd name="connsiteY2" fmla="*/ 1390763 h 1390763"/>
              <a:gd name="connsiteX3" fmla="*/ 0 w 5099543"/>
              <a:gd name="connsiteY3" fmla="*/ 1390763 h 1390763"/>
              <a:gd name="connsiteX4" fmla="*/ 0 w 5099543"/>
              <a:gd name="connsiteY4" fmla="*/ 0 h 139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9543" h="1390763">
                <a:moveTo>
                  <a:pt x="0" y="0"/>
                </a:moveTo>
                <a:lnTo>
                  <a:pt x="5099543" y="0"/>
                </a:lnTo>
                <a:lnTo>
                  <a:pt x="5099543" y="1390763"/>
                </a:lnTo>
                <a:lnTo>
                  <a:pt x="0" y="13907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10223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>
                <a:solidFill>
                  <a:schemeClr val="bg1"/>
                </a:solidFill>
                <a:latin typeface="+mj-lt"/>
              </a:rPr>
              <a:t>Developer productivity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2075103-D304-0E25-F567-F2C4C6389DAA}"/>
              </a:ext>
            </a:extLst>
          </p:cNvPr>
          <p:cNvSpPr/>
          <p:nvPr/>
        </p:nvSpPr>
        <p:spPr>
          <a:xfrm>
            <a:off x="2674143" y="2515627"/>
            <a:ext cx="3421857" cy="1078260"/>
          </a:xfrm>
          <a:custGeom>
            <a:avLst/>
            <a:gdLst>
              <a:gd name="connsiteX0" fmla="*/ 0 w 5099543"/>
              <a:gd name="connsiteY0" fmla="*/ 0 h 1390763"/>
              <a:gd name="connsiteX1" fmla="*/ 5099543 w 5099543"/>
              <a:gd name="connsiteY1" fmla="*/ 0 h 1390763"/>
              <a:gd name="connsiteX2" fmla="*/ 5099543 w 5099543"/>
              <a:gd name="connsiteY2" fmla="*/ 1390763 h 1390763"/>
              <a:gd name="connsiteX3" fmla="*/ 0 w 5099543"/>
              <a:gd name="connsiteY3" fmla="*/ 1390763 h 1390763"/>
              <a:gd name="connsiteX4" fmla="*/ 0 w 5099543"/>
              <a:gd name="connsiteY4" fmla="*/ 0 h 139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9543" h="1390763">
                <a:moveTo>
                  <a:pt x="0" y="0"/>
                </a:moveTo>
                <a:lnTo>
                  <a:pt x="5099543" y="0"/>
                </a:lnTo>
                <a:lnTo>
                  <a:pt x="5099543" y="1390763"/>
                </a:lnTo>
                <a:lnTo>
                  <a:pt x="0" y="13907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10223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>
                <a:solidFill>
                  <a:schemeClr val="bg1"/>
                </a:solidFill>
                <a:latin typeface="+mj-lt"/>
                <a:cs typeface="Poppins Medium" panose="00000600000000000000" pitchFamily="2" charset="0"/>
              </a:rPr>
              <a:t>End user productivity</a:t>
            </a:r>
          </a:p>
          <a:p>
            <a:pPr marL="0" lvl="0" indent="0" algn="l" defTabSz="10223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>
                <a:solidFill>
                  <a:schemeClr val="bg1"/>
                </a:solidFill>
                <a:latin typeface="+mj-lt"/>
                <a:cs typeface="Poppins Medium" panose="00000600000000000000" pitchFamily="2" charset="0"/>
              </a:rPr>
              <a:t>Customer satisfaction</a:t>
            </a:r>
            <a:endParaRPr lang="en-US" sz="1700" kern="120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140A9B-5B32-11FB-DA7D-F193626E985A}"/>
              </a:ext>
            </a:extLst>
          </p:cNvPr>
          <p:cNvSpPr/>
          <p:nvPr/>
        </p:nvSpPr>
        <p:spPr>
          <a:xfrm>
            <a:off x="2674143" y="3789307"/>
            <a:ext cx="3421857" cy="1057590"/>
          </a:xfrm>
          <a:custGeom>
            <a:avLst/>
            <a:gdLst>
              <a:gd name="connsiteX0" fmla="*/ 0 w 5099543"/>
              <a:gd name="connsiteY0" fmla="*/ 0 h 1390763"/>
              <a:gd name="connsiteX1" fmla="*/ 5099543 w 5099543"/>
              <a:gd name="connsiteY1" fmla="*/ 0 h 1390763"/>
              <a:gd name="connsiteX2" fmla="*/ 5099543 w 5099543"/>
              <a:gd name="connsiteY2" fmla="*/ 1390763 h 1390763"/>
              <a:gd name="connsiteX3" fmla="*/ 0 w 5099543"/>
              <a:gd name="connsiteY3" fmla="*/ 1390763 h 1390763"/>
              <a:gd name="connsiteX4" fmla="*/ 0 w 5099543"/>
              <a:gd name="connsiteY4" fmla="*/ 0 h 139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9543" h="1390763">
                <a:moveTo>
                  <a:pt x="0" y="0"/>
                </a:moveTo>
                <a:lnTo>
                  <a:pt x="5099543" y="0"/>
                </a:lnTo>
                <a:lnTo>
                  <a:pt x="5099543" y="1390763"/>
                </a:lnTo>
                <a:lnTo>
                  <a:pt x="0" y="13907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10223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>
                <a:solidFill>
                  <a:schemeClr val="bg1"/>
                </a:solidFill>
                <a:latin typeface="+mj-lt"/>
              </a:rPr>
              <a:t>Cross-project productivity</a:t>
            </a:r>
            <a:endParaRPr lang="en-US" sz="1700" b="1" kern="120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66FD83D-EE6A-AE24-F0E7-6D49C92BD4A9}"/>
              </a:ext>
            </a:extLst>
          </p:cNvPr>
          <p:cNvSpPr/>
          <p:nvPr/>
        </p:nvSpPr>
        <p:spPr>
          <a:xfrm>
            <a:off x="1565910" y="5072667"/>
            <a:ext cx="9063990" cy="1049915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effectLst>
            <a:outerShdw blurRad="50800" dist="50800" dir="3600000" algn="ctr" rotWithShape="0">
              <a:srgbClr val="000000">
                <a:alpha val="30000"/>
              </a:srgb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B12F594-C6C2-DBB4-800F-0D0BDA8D186F}"/>
              </a:ext>
            </a:extLst>
          </p:cNvPr>
          <p:cNvSpPr/>
          <p:nvPr/>
        </p:nvSpPr>
        <p:spPr>
          <a:xfrm>
            <a:off x="6161467" y="5068829"/>
            <a:ext cx="4331273" cy="1057590"/>
          </a:xfrm>
          <a:custGeom>
            <a:avLst/>
            <a:gdLst>
              <a:gd name="connsiteX0" fmla="*/ 0 w 4626443"/>
              <a:gd name="connsiteY0" fmla="*/ 0 h 1390763"/>
              <a:gd name="connsiteX1" fmla="*/ 4626443 w 4626443"/>
              <a:gd name="connsiteY1" fmla="*/ 0 h 1390763"/>
              <a:gd name="connsiteX2" fmla="*/ 4626443 w 4626443"/>
              <a:gd name="connsiteY2" fmla="*/ 1390763 h 1390763"/>
              <a:gd name="connsiteX3" fmla="*/ 0 w 4626443"/>
              <a:gd name="connsiteY3" fmla="*/ 1390763 h 1390763"/>
              <a:gd name="connsiteX4" fmla="*/ 0 w 4626443"/>
              <a:gd name="connsiteY4" fmla="*/ 0 h 139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6443" h="1390763">
                <a:moveTo>
                  <a:pt x="0" y="0"/>
                </a:moveTo>
                <a:lnTo>
                  <a:pt x="4626443" y="0"/>
                </a:lnTo>
                <a:lnTo>
                  <a:pt x="4626443" y="1390763"/>
                </a:lnTo>
                <a:lnTo>
                  <a:pt x="0" y="13907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6223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b="1" kern="12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Keeping pace with the demands of </a:t>
            </a:r>
            <a:r>
              <a:rPr lang="en-GB" sz="14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business </a:t>
            </a:r>
            <a:r>
              <a:rPr lang="en-GB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means faster time to value and capitalizing on opportunities for revenue growth identified by your data scientists</a:t>
            </a:r>
            <a:endParaRPr lang="en-US" sz="1400" kern="120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9E727A3-9AA5-5E0A-E6F8-6237CFDF02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5" t="-1323" r="-3035" b="-1323"/>
          <a:stretch/>
        </p:blipFill>
        <p:spPr>
          <a:xfrm>
            <a:off x="1768678" y="5317787"/>
            <a:ext cx="696770" cy="559674"/>
          </a:xfrm>
          <a:prstGeom prst="rect">
            <a:avLst/>
          </a:pr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B33BDB5-BE24-4380-5189-05847ADC3E8C}"/>
              </a:ext>
            </a:extLst>
          </p:cNvPr>
          <p:cNvSpPr/>
          <p:nvPr/>
        </p:nvSpPr>
        <p:spPr>
          <a:xfrm>
            <a:off x="2674143" y="5068829"/>
            <a:ext cx="3421857" cy="1057590"/>
          </a:xfrm>
          <a:custGeom>
            <a:avLst/>
            <a:gdLst>
              <a:gd name="connsiteX0" fmla="*/ 0 w 5099543"/>
              <a:gd name="connsiteY0" fmla="*/ 0 h 1390763"/>
              <a:gd name="connsiteX1" fmla="*/ 5099543 w 5099543"/>
              <a:gd name="connsiteY1" fmla="*/ 0 h 1390763"/>
              <a:gd name="connsiteX2" fmla="*/ 5099543 w 5099543"/>
              <a:gd name="connsiteY2" fmla="*/ 1390763 h 1390763"/>
              <a:gd name="connsiteX3" fmla="*/ 0 w 5099543"/>
              <a:gd name="connsiteY3" fmla="*/ 1390763 h 1390763"/>
              <a:gd name="connsiteX4" fmla="*/ 0 w 5099543"/>
              <a:gd name="connsiteY4" fmla="*/ 0 h 139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9543" h="1390763">
                <a:moveTo>
                  <a:pt x="0" y="0"/>
                </a:moveTo>
                <a:lnTo>
                  <a:pt x="5099543" y="0"/>
                </a:lnTo>
                <a:lnTo>
                  <a:pt x="5099543" y="1390763"/>
                </a:lnTo>
                <a:lnTo>
                  <a:pt x="0" y="13907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10223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>
                <a:solidFill>
                  <a:schemeClr val="bg1"/>
                </a:solidFill>
                <a:latin typeface="+mj-lt"/>
              </a:rPr>
              <a:t>Business productivity</a:t>
            </a:r>
          </a:p>
          <a:p>
            <a:pPr marL="0" lvl="0" indent="0" algn="l" defTabSz="10223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>
                <a:solidFill>
                  <a:schemeClr val="bg1"/>
                </a:solidFill>
                <a:latin typeface="+mj-lt"/>
              </a:rPr>
              <a:t>Time-to-market, revenue growth</a:t>
            </a:r>
            <a:endParaRPr lang="en-US" sz="1700" kern="120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1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  <p:bldP spid="26" grpId="0"/>
      <p:bldP spid="27" grpId="0"/>
      <p:bldP spid="28" grpId="0"/>
      <p:bldP spid="3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CD6F04A-3E6E-1D50-09E7-895CE35065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7881" y="1349640"/>
            <a:ext cx="5466291" cy="4776799"/>
          </a:xfrm>
        </p:spPr>
        <p:txBody>
          <a:bodyPr/>
          <a:lstStyle/>
          <a:p>
            <a:r>
              <a:rPr lang="en-US">
                <a:latin typeface="Poppins Medium" panose="00000600000000000000" pitchFamily="2" charset="0"/>
                <a:cs typeface="Poppins Medium" panose="00000600000000000000" pitchFamily="2" charset="0"/>
              </a:rPr>
              <a:t>Automation eliminates manual labor</a:t>
            </a:r>
          </a:p>
          <a:p>
            <a:pPr lvl="1"/>
            <a:r>
              <a:rPr lang="en-US"/>
              <a:t>Snowflake environment management</a:t>
            </a:r>
          </a:p>
          <a:p>
            <a:pPr lvl="1"/>
            <a:r>
              <a:rPr lang="en-US"/>
              <a:t>Automated testing</a:t>
            </a:r>
          </a:p>
          <a:p>
            <a:pPr lvl="1"/>
            <a:r>
              <a:rPr lang="en-US"/>
              <a:t>Version control, data/code promote </a:t>
            </a:r>
            <a:br>
              <a:rPr lang="en-US"/>
            </a:br>
            <a:r>
              <a:rPr lang="en-US"/>
              <a:t>&amp; rollback</a:t>
            </a:r>
          </a:p>
          <a:p>
            <a:pPr lvl="1"/>
            <a:r>
              <a:rPr lang="en-US"/>
              <a:t>Cross team collaboration and communication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9EE6EAA-6847-4B6E-BE18-EF94188DE91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93909" y="3858105"/>
            <a:ext cx="5466291" cy="2194519"/>
          </a:xfrm>
          <a:prstGeom prst="roundRect">
            <a:avLst>
              <a:gd name="adj" fmla="val 12151"/>
            </a:avLst>
          </a:prstGeom>
          <a:solidFill>
            <a:schemeClr val="bg2"/>
          </a:solidFill>
          <a:effectLst>
            <a:outerShdw blurRad="50800" dist="50800" dir="3600000" algn="ctr" rotWithShape="0">
              <a:srgbClr val="000000">
                <a:alpha val="30000"/>
              </a:srgbClr>
            </a:outerShdw>
          </a:effectLst>
        </p:spPr>
        <p:txBody>
          <a:bodyPr lIns="144000" tIns="36000" rIns="144000" bIns="36000"/>
          <a:lstStyle/>
          <a:p>
            <a:r>
              <a:rPr lang="en-US" dirty="0">
                <a:latin typeface="Poppins Medium"/>
                <a:cs typeface="Poppins Medium"/>
              </a:rPr>
              <a:t>Developer time</a:t>
            </a:r>
          </a:p>
          <a:p>
            <a:pPr lvl="1"/>
            <a:r>
              <a:rPr lang="en-US" sz="1800" dirty="0">
                <a:highlight>
                  <a:srgbClr val="FFFF00"/>
                </a:highlight>
                <a:cs typeface="Poppins Light"/>
              </a:rPr>
              <a:t>5</a:t>
            </a:r>
            <a:r>
              <a:rPr lang="en-US" sz="1800" dirty="0">
                <a:cs typeface="Poppins Light"/>
              </a:rPr>
              <a:t> FTE x $220,000 = </a:t>
            </a:r>
            <a:r>
              <a:rPr lang="en-US" sz="1800" dirty="0">
                <a:highlight>
                  <a:srgbClr val="FFFF00"/>
                </a:highlight>
                <a:cs typeface="Poppins Light"/>
              </a:rPr>
              <a:t>$1,100,000</a:t>
            </a:r>
            <a:r>
              <a:rPr lang="en-US" sz="1800" dirty="0">
                <a:cs typeface="Poppins Light"/>
              </a:rPr>
              <a:t> per year x 40% = </a:t>
            </a:r>
            <a:r>
              <a:rPr lang="en-US" sz="1800" dirty="0">
                <a:highlight>
                  <a:srgbClr val="FFFF00"/>
                </a:highlight>
                <a:cs typeface="Poppins Light"/>
              </a:rPr>
              <a:t>$440,000 </a:t>
            </a:r>
            <a:r>
              <a:rPr lang="en-US" sz="1800" dirty="0">
                <a:cs typeface="Poppins Light"/>
              </a:rPr>
              <a:t>per year x </a:t>
            </a:r>
            <a:r>
              <a:rPr lang="en-US" sz="1800" dirty="0">
                <a:highlight>
                  <a:srgbClr val="FFFF00"/>
                </a:highlight>
                <a:cs typeface="Poppins Light"/>
              </a:rPr>
              <a:t>3 </a:t>
            </a:r>
            <a:r>
              <a:rPr lang="en-US" sz="1800" dirty="0">
                <a:cs typeface="Poppins Light"/>
              </a:rPr>
              <a:t>= </a:t>
            </a:r>
            <a:endParaRPr lang="en-US" sz="1800" dirty="0"/>
          </a:p>
          <a:p>
            <a:pPr lvl="1"/>
            <a:r>
              <a:rPr lang="en-US" sz="1800" dirty="0">
                <a:highlight>
                  <a:srgbClr val="FFFF00"/>
                </a:highlight>
                <a:latin typeface="Poppins Medium"/>
                <a:cs typeface="Poppins Medium"/>
              </a:rPr>
              <a:t>$1.32M</a:t>
            </a:r>
          </a:p>
          <a:p>
            <a:pPr lvl="1"/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22CBDA4-2EAC-D169-A8F5-E1F756E3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Developer productivity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69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CD6F04A-3E6E-1D50-09E7-895CE35065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7881" y="1349640"/>
            <a:ext cx="5466291" cy="4776799"/>
          </a:xfrm>
        </p:spPr>
        <p:txBody>
          <a:bodyPr/>
          <a:lstStyle/>
          <a:p>
            <a:r>
              <a:rPr lang="en-US">
                <a:latin typeface="Poppins Medium" panose="00000600000000000000" pitchFamily="2" charset="0"/>
                <a:cs typeface="Poppins Medium" panose="00000600000000000000" pitchFamily="2" charset="0"/>
              </a:rPr>
              <a:t>Lost data, incorrect data, corrupted data</a:t>
            </a:r>
          </a:p>
          <a:p>
            <a:pPr lvl="1"/>
            <a:r>
              <a:rPr lang="en-US"/>
              <a:t>End users spending costly time</a:t>
            </a:r>
          </a:p>
          <a:p>
            <a:r>
              <a:rPr lang="en-US">
                <a:latin typeface="Poppins Medium" panose="00000600000000000000" pitchFamily="2" charset="0"/>
                <a:cs typeface="Poppins Medium" panose="00000600000000000000" pitchFamily="2" charset="0"/>
              </a:rPr>
              <a:t>Production downtime</a:t>
            </a:r>
          </a:p>
          <a:p>
            <a:pPr lvl="1"/>
            <a:r>
              <a:rPr lang="en-US"/>
              <a:t>Troubleshooting outages</a:t>
            </a:r>
          </a:p>
          <a:p>
            <a:pPr lvl="2"/>
            <a:r>
              <a:rPr lang="en-US"/>
              <a:t>Issues in code</a:t>
            </a:r>
          </a:p>
          <a:p>
            <a:pPr lvl="2"/>
            <a:r>
              <a:rPr lang="en-US"/>
              <a:t>No automated tools to quickly find and resolve issues</a:t>
            </a:r>
          </a:p>
          <a:p>
            <a:pPr lvl="2"/>
            <a:r>
              <a:rPr lang="en-US"/>
              <a:t>No rollback capabilities with new releases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22CBDA4-2EAC-D169-A8F5-E1F756E3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user productivity</a:t>
            </a:r>
            <a:endParaRPr lang="en-GB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5241AAAF-C2D4-0EFD-9B1D-2F6B8A5647AC}"/>
              </a:ext>
            </a:extLst>
          </p:cNvPr>
          <p:cNvSpPr txBox="1">
            <a:spLocks/>
          </p:cNvSpPr>
          <p:nvPr/>
        </p:nvSpPr>
        <p:spPr>
          <a:xfrm>
            <a:off x="6293909" y="4223824"/>
            <a:ext cx="5466291" cy="1828800"/>
          </a:xfrm>
          <a:prstGeom prst="roundRect">
            <a:avLst>
              <a:gd name="adj" fmla="val 12920"/>
            </a:avLst>
          </a:prstGeom>
          <a:solidFill>
            <a:schemeClr val="bg2"/>
          </a:solidFill>
          <a:ln>
            <a:noFill/>
          </a:ln>
          <a:effectLst>
            <a:outerShdw blurRad="50800" dist="50800" dir="36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144000" tIns="36000" rIns="144000" bIns="36000" anchor="t" anchorCtr="0" compatLnSpc="1">
            <a:noAutofit/>
          </a:bodyPr>
          <a:lstStyle>
            <a:lvl1pPr marL="228600" marR="0" lvl="0" indent="-228600" algn="l" defTabSz="914400" rtl="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24323D"/>
                </a:solidFill>
                <a:uFillTx/>
                <a:latin typeface="+mn-lt"/>
                <a:cs typeface="Poppins Light" panose="00000400000000000000" pitchFamily="2" charset="0"/>
              </a:defRPr>
            </a:lvl1pPr>
            <a:lvl2pPr marL="685800" marR="0" lvl="1" indent="-228600" algn="l" defTabSz="914400" rtl="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lang="en-US" sz="1700" b="0" i="0" u="none" strike="noStrike" kern="1200" cap="none" spc="0" baseline="0">
                <a:solidFill>
                  <a:srgbClr val="24323D"/>
                </a:solidFill>
                <a:uFillTx/>
                <a:latin typeface="+mn-lt"/>
                <a:cs typeface="Poppins Light" panose="00000400000000000000" pitchFamily="2" charset="0"/>
              </a:defRPr>
            </a:lvl2pPr>
            <a:lvl3pPr marL="1143000" marR="0" lvl="2" indent="-228600" algn="l" defTabSz="914400" rtl="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24323D"/>
                </a:solidFill>
                <a:uFillTx/>
                <a:latin typeface="+mn-lt"/>
                <a:cs typeface="Poppins Light" panose="00000400000000000000" pitchFamily="2" charset="0"/>
              </a:defRPr>
            </a:lvl3pPr>
            <a:lvl4pPr marL="1600200" marR="0" lvl="3" indent="-228600" algn="l" defTabSz="914400" rtl="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lang="en-US" sz="1500" b="0" i="0" u="none" strike="noStrike" kern="1200" cap="none" spc="0" baseline="0">
                <a:solidFill>
                  <a:srgbClr val="24323D"/>
                </a:solidFill>
                <a:uFillTx/>
                <a:latin typeface="+mn-lt"/>
                <a:cs typeface="Poppins Light" panose="00000400000000000000" pitchFamily="2" charset="0"/>
              </a:defRPr>
            </a:lvl4pPr>
            <a:lvl5pPr marL="2057400" marR="0" lvl="4" indent="-228600" algn="l" defTabSz="914400" rtl="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lang="en-US" sz="1400" b="0" i="0" u="none" strike="noStrike" kern="1200" cap="none" spc="0" baseline="0">
                <a:solidFill>
                  <a:srgbClr val="24323D"/>
                </a:solidFill>
                <a:uFillTx/>
                <a:latin typeface="+mn-lt"/>
                <a:cs typeface="Poppins Light" panose="000004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End user time</a:t>
            </a:r>
          </a:p>
          <a:p>
            <a:pPr lvl="1"/>
            <a:r>
              <a:rPr lang="en-US" sz="1800" dirty="0">
                <a:highlight>
                  <a:srgbClr val="FFFF00"/>
                </a:highlight>
                <a:cs typeface="Poppins Light"/>
              </a:rPr>
              <a:t>25</a:t>
            </a:r>
            <a:r>
              <a:rPr lang="en-US" sz="1800" dirty="0">
                <a:cs typeface="Poppins Light"/>
              </a:rPr>
              <a:t> x $220,000 = $</a:t>
            </a:r>
            <a:r>
              <a:rPr lang="en-US" sz="1800" dirty="0">
                <a:highlight>
                  <a:srgbClr val="FFFF00"/>
                </a:highlight>
                <a:cs typeface="Poppins Light"/>
              </a:rPr>
              <a:t>5.5M</a:t>
            </a:r>
            <a:r>
              <a:rPr lang="en-US" sz="1800" dirty="0">
                <a:cs typeface="Poppins Light"/>
              </a:rPr>
              <a:t> x 25% = </a:t>
            </a:r>
            <a:r>
              <a:rPr lang="en-US" sz="1800" dirty="0">
                <a:highlight>
                  <a:srgbClr val="FFFF00"/>
                </a:highlight>
                <a:cs typeface="Poppins Light"/>
              </a:rPr>
              <a:t>$1.375M</a:t>
            </a:r>
          </a:p>
          <a:p>
            <a:pPr lvl="1"/>
            <a:r>
              <a:rPr lang="en-US" sz="1800" dirty="0">
                <a:highlight>
                  <a:srgbClr val="FFFF00"/>
                </a:highlight>
                <a:latin typeface="Poppins Medium"/>
                <a:cs typeface="Poppins Medium"/>
              </a:rPr>
              <a:t>$1.375M</a:t>
            </a:r>
          </a:p>
        </p:txBody>
      </p:sp>
    </p:spTree>
    <p:extLst>
      <p:ext uri="{BB962C8B-B14F-4D97-AF65-F5344CB8AC3E}">
        <p14:creationId xmlns:p14="http://schemas.microsoft.com/office/powerpoint/2010/main" val="72540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CD6F04A-3E6E-1D50-09E7-895CE35065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7881" y="1040600"/>
            <a:ext cx="6144369" cy="4776799"/>
          </a:xfrm>
        </p:spPr>
        <p:txBody>
          <a:bodyPr/>
          <a:lstStyle/>
          <a:p>
            <a:r>
              <a:rPr lang="en-US">
                <a:latin typeface="Poppins Medium" panose="00000600000000000000" pitchFamily="2" charset="0"/>
                <a:cs typeface="Poppins Medium" panose="00000600000000000000" pitchFamily="2" charset="0"/>
              </a:rPr>
              <a:t>DataOps technology/processes the same across all groups</a:t>
            </a:r>
          </a:p>
          <a:p>
            <a:pPr lvl="1">
              <a:spcAft>
                <a:spcPts val="0"/>
              </a:spcAft>
            </a:pPr>
            <a:r>
              <a:rPr lang="en-US"/>
              <a:t>Team members can easily move from group </a:t>
            </a:r>
            <a:br>
              <a:rPr lang="en-US"/>
            </a:br>
            <a:r>
              <a:rPr lang="en-US"/>
              <a:t>to group</a:t>
            </a:r>
          </a:p>
          <a:p>
            <a:pPr lvl="1">
              <a:spcAft>
                <a:spcPts val="0"/>
              </a:spcAft>
            </a:pPr>
            <a:r>
              <a:rPr lang="en-US"/>
              <a:t>Massive opportunity for synergy</a:t>
            </a:r>
          </a:p>
          <a:p>
            <a:pPr lvl="1">
              <a:spcAft>
                <a:spcPts val="0"/>
              </a:spcAft>
            </a:pPr>
            <a:r>
              <a:rPr lang="en-US"/>
              <a:t>Balancing ever-changing workloads and priorities</a:t>
            </a:r>
          </a:p>
          <a:p>
            <a:pPr>
              <a:spcBef>
                <a:spcPts val="2400"/>
              </a:spcBef>
            </a:pPr>
            <a:r>
              <a:rPr lang="en-US">
                <a:latin typeface="Poppins Medium" panose="00000600000000000000" pitchFamily="2" charset="0"/>
                <a:cs typeface="Poppins Medium" panose="00000600000000000000" pitchFamily="2" charset="0"/>
              </a:rPr>
              <a:t>Reuse across groups</a:t>
            </a:r>
          </a:p>
          <a:p>
            <a:pPr lvl="1">
              <a:spcBef>
                <a:spcPts val="0"/>
              </a:spcBef>
            </a:pPr>
            <a:r>
              <a:rPr lang="en-US"/>
              <a:t>Code, configurations, templates, roles, permissions</a:t>
            </a:r>
          </a:p>
          <a:p>
            <a:pPr lvl="1">
              <a:spcBef>
                <a:spcPts val="0"/>
              </a:spcBef>
            </a:pPr>
            <a:r>
              <a:rPr lang="en-US"/>
              <a:t>Deploy new environments for new groups in </a:t>
            </a:r>
            <a:br>
              <a:rPr lang="en-US"/>
            </a:br>
            <a:r>
              <a:rPr lang="en-US"/>
              <a:t>15 minutes</a:t>
            </a:r>
          </a:p>
          <a:p>
            <a:pPr lvl="1">
              <a:spcBef>
                <a:spcPts val="0"/>
              </a:spcBef>
            </a:pPr>
            <a:r>
              <a:rPr lang="en-US"/>
              <a:t>Stop reinventing the wheel in each </a:t>
            </a:r>
            <a:br>
              <a:rPr lang="en-US"/>
            </a:br>
            <a:r>
              <a:rPr lang="en-US"/>
              <a:t>individual group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22CBDA4-2EAC-D169-A8F5-E1F756E3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Cross-project productivity</a:t>
            </a:r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B684572-4581-00EC-067E-C57A3D1BEFD0}"/>
              </a:ext>
            </a:extLst>
          </p:cNvPr>
          <p:cNvGrpSpPr/>
          <p:nvPr/>
        </p:nvGrpSpPr>
        <p:grpSpPr>
          <a:xfrm>
            <a:off x="6735536" y="4245429"/>
            <a:ext cx="5024664" cy="1631541"/>
            <a:chOff x="6926580" y="4754880"/>
            <a:chExt cx="4833620" cy="1148645"/>
          </a:xfrm>
        </p:grpSpPr>
        <p:sp>
          <p:nvSpPr>
            <p:cNvPr id="7" name="Content Placeholder 16">
              <a:extLst>
                <a:ext uri="{FF2B5EF4-FFF2-40B4-BE49-F238E27FC236}">
                  <a16:creationId xmlns:a16="http://schemas.microsoft.com/office/drawing/2014/main" id="{157317F2-24F6-71A4-1B70-C59A8453C9DC}"/>
                </a:ext>
              </a:extLst>
            </p:cNvPr>
            <p:cNvSpPr txBox="1">
              <a:spLocks/>
            </p:cNvSpPr>
            <p:nvPr/>
          </p:nvSpPr>
          <p:spPr>
            <a:xfrm>
              <a:off x="6926580" y="4754880"/>
              <a:ext cx="4833620" cy="1083212"/>
            </a:xfrm>
            <a:prstGeom prst="roundRect">
              <a:avLst>
                <a:gd name="adj" fmla="val 12920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50800" dir="3600000" algn="ctr" rotWithShape="0">
                <a:srgbClr val="000000">
                  <a:alpha val="30000"/>
                </a:srgbClr>
              </a:outerShdw>
            </a:effectLst>
          </p:spPr>
          <p:txBody>
            <a:bodyPr vert="horz" wrap="square" lIns="0" tIns="36000" rIns="144000" bIns="36000" anchor="t" anchorCtr="0" compatLnSpc="1">
              <a:noAutofit/>
            </a:bodyPr>
            <a:lstStyle>
              <a:lvl1pPr marL="228600" marR="0" lvl="0" indent="-228600" algn="l" defTabSz="914400" rtl="0" eaLnBrk="1" fontAlgn="auto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SzPct val="100000"/>
                <a:buFont typeface="Arial" pitchFamily="34"/>
                <a:buChar char="•"/>
                <a:tabLst/>
                <a:defRPr lang="en-US" sz="1800" b="0" i="0" u="none" strike="noStrike" kern="1200" cap="none" spc="0" baseline="0">
                  <a:solidFill>
                    <a:srgbClr val="24323D"/>
                  </a:solidFill>
                  <a:uFillTx/>
                  <a:latin typeface="+mn-lt"/>
                  <a:cs typeface="Poppins Light" panose="00000400000000000000" pitchFamily="2" charset="0"/>
                </a:defRPr>
              </a:lvl1pPr>
              <a:lvl2pPr marL="685800" marR="0" lvl="1" indent="-228600" algn="l" defTabSz="914400" rtl="0" eaLnBrk="1" fontAlgn="auto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SzPct val="100000"/>
                <a:buFont typeface="Arial" pitchFamily="34"/>
                <a:buChar char="•"/>
                <a:tabLst/>
                <a:defRPr lang="en-US" sz="1700" b="0" i="0" u="none" strike="noStrike" kern="1200" cap="none" spc="0" baseline="0">
                  <a:solidFill>
                    <a:srgbClr val="24323D"/>
                  </a:solidFill>
                  <a:uFillTx/>
                  <a:latin typeface="+mn-lt"/>
                  <a:cs typeface="Poppins Light" panose="00000400000000000000" pitchFamily="2" charset="0"/>
                </a:defRPr>
              </a:lvl2pPr>
              <a:lvl3pPr marL="1143000" marR="0" lvl="2" indent="-228600" algn="l" defTabSz="914400" rtl="0" eaLnBrk="1" fontAlgn="auto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SzPct val="100000"/>
                <a:buFont typeface="Arial" pitchFamily="34"/>
                <a:buChar char="•"/>
                <a:tabLst/>
                <a:defRPr lang="en-US" sz="1600" b="0" i="0" u="none" strike="noStrike" kern="1200" cap="none" spc="0" baseline="0">
                  <a:solidFill>
                    <a:srgbClr val="24323D"/>
                  </a:solidFill>
                  <a:uFillTx/>
                  <a:latin typeface="+mn-lt"/>
                  <a:cs typeface="Poppins Light" panose="00000400000000000000" pitchFamily="2" charset="0"/>
                </a:defRPr>
              </a:lvl3pPr>
              <a:lvl4pPr marL="1600200" marR="0" lvl="3" indent="-228600" algn="l" defTabSz="914400" rtl="0" eaLnBrk="1" fontAlgn="auto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SzPct val="100000"/>
                <a:buFont typeface="Arial" pitchFamily="34"/>
                <a:buChar char="•"/>
                <a:tabLst/>
                <a:defRPr lang="en-US" sz="1500" b="0" i="0" u="none" strike="noStrike" kern="1200" cap="none" spc="0" baseline="0">
                  <a:solidFill>
                    <a:srgbClr val="24323D"/>
                  </a:solidFill>
                  <a:uFillTx/>
                  <a:latin typeface="+mn-lt"/>
                  <a:cs typeface="Poppins Light" panose="00000400000000000000" pitchFamily="2" charset="0"/>
                </a:defRPr>
              </a:lvl4pPr>
              <a:lvl5pPr marL="2057400" marR="0" lvl="4" indent="-228600" algn="l" defTabSz="914400" rtl="0" eaLnBrk="1" fontAlgn="auto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SzPct val="100000"/>
                <a:buFont typeface="Arial" pitchFamily="34"/>
                <a:buChar char="•"/>
                <a:tabLst/>
                <a:defRPr lang="en-US" sz="1400" b="0" i="0" u="none" strike="noStrike" kern="1200" cap="none" spc="0" baseline="0">
                  <a:solidFill>
                    <a:srgbClr val="24323D"/>
                  </a:solidFill>
                  <a:uFillTx/>
                  <a:latin typeface="+mn-lt"/>
                  <a:cs typeface="Poppins Light" panose="00000400000000000000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spcAft>
                  <a:spcPts val="0"/>
                </a:spcAft>
              </a:pPr>
              <a:endParaRPr lang="en-US">
                <a:latin typeface="Poppins Medium" panose="000006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13" name="Content Placeholder 16">
              <a:extLst>
                <a:ext uri="{FF2B5EF4-FFF2-40B4-BE49-F238E27FC236}">
                  <a16:creationId xmlns:a16="http://schemas.microsoft.com/office/drawing/2014/main" id="{13267EDD-6E25-CED7-3914-05C15164DF27}"/>
                </a:ext>
              </a:extLst>
            </p:cNvPr>
            <p:cNvSpPr txBox="1">
              <a:spLocks/>
            </p:cNvSpPr>
            <p:nvPr/>
          </p:nvSpPr>
          <p:spPr>
            <a:xfrm>
              <a:off x="6926580" y="4897685"/>
              <a:ext cx="4833620" cy="10058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anchor="t" anchorCtr="0" compatLnSpc="1">
              <a:noAutofit/>
            </a:bodyPr>
            <a:lstStyle>
              <a:lvl1pPr marL="228600" marR="0" lvl="0" indent="-228600" algn="l" defTabSz="914400" rtl="0" eaLnBrk="1" fontAlgn="auto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SzPct val="100000"/>
                <a:buFont typeface="Arial" pitchFamily="34"/>
                <a:buChar char="•"/>
                <a:tabLst/>
                <a:defRPr lang="en-US" sz="1800" b="0" i="0" u="none" strike="noStrike" kern="1200" cap="none" spc="0" baseline="0">
                  <a:solidFill>
                    <a:srgbClr val="24323D"/>
                  </a:solidFill>
                  <a:uFillTx/>
                  <a:latin typeface="+mn-lt"/>
                  <a:cs typeface="Poppins Light" panose="00000400000000000000" pitchFamily="2" charset="0"/>
                </a:defRPr>
              </a:lvl1pPr>
              <a:lvl2pPr marL="685800" marR="0" lvl="1" indent="-228600" algn="l" defTabSz="914400" rtl="0" eaLnBrk="1" fontAlgn="auto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SzPct val="100000"/>
                <a:buFont typeface="Arial" pitchFamily="34"/>
                <a:buChar char="•"/>
                <a:tabLst/>
                <a:defRPr lang="en-US" sz="1700" b="0" i="0" u="none" strike="noStrike" kern="1200" cap="none" spc="0" baseline="0">
                  <a:solidFill>
                    <a:srgbClr val="24323D"/>
                  </a:solidFill>
                  <a:uFillTx/>
                  <a:latin typeface="+mn-lt"/>
                  <a:cs typeface="Poppins Light" panose="00000400000000000000" pitchFamily="2" charset="0"/>
                </a:defRPr>
              </a:lvl2pPr>
              <a:lvl3pPr marL="1143000" marR="0" lvl="2" indent="-228600" algn="l" defTabSz="914400" rtl="0" eaLnBrk="1" fontAlgn="auto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SzPct val="100000"/>
                <a:buFont typeface="Arial" pitchFamily="34"/>
                <a:buChar char="•"/>
                <a:tabLst/>
                <a:defRPr lang="en-US" sz="1600" b="0" i="0" u="none" strike="noStrike" kern="1200" cap="none" spc="0" baseline="0">
                  <a:solidFill>
                    <a:srgbClr val="24323D"/>
                  </a:solidFill>
                  <a:uFillTx/>
                  <a:latin typeface="+mn-lt"/>
                  <a:cs typeface="Poppins Light" panose="00000400000000000000" pitchFamily="2" charset="0"/>
                </a:defRPr>
              </a:lvl3pPr>
              <a:lvl4pPr marL="1600200" marR="0" lvl="3" indent="-228600" algn="l" defTabSz="914400" rtl="0" eaLnBrk="1" fontAlgn="auto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SzPct val="100000"/>
                <a:buFont typeface="Arial" pitchFamily="34"/>
                <a:buChar char="•"/>
                <a:tabLst/>
                <a:defRPr lang="en-US" sz="1500" b="0" i="0" u="none" strike="noStrike" kern="1200" cap="none" spc="0" baseline="0">
                  <a:solidFill>
                    <a:srgbClr val="24323D"/>
                  </a:solidFill>
                  <a:uFillTx/>
                  <a:latin typeface="+mn-lt"/>
                  <a:cs typeface="Poppins Light" panose="00000400000000000000" pitchFamily="2" charset="0"/>
                </a:defRPr>
              </a:lvl4pPr>
              <a:lvl5pPr marL="2057400" marR="0" lvl="4" indent="-228600" algn="l" defTabSz="914400" rtl="0" eaLnBrk="1" fontAlgn="auto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SzPct val="100000"/>
                <a:buFont typeface="Arial" pitchFamily="34"/>
                <a:buChar char="•"/>
                <a:tabLst/>
                <a:defRPr lang="en-US" sz="1400" b="0" i="0" u="none" strike="noStrike" kern="1200" cap="none" spc="0" baseline="0">
                  <a:solidFill>
                    <a:srgbClr val="24323D"/>
                  </a:solidFill>
                  <a:uFillTx/>
                  <a:latin typeface="+mn-lt"/>
                  <a:cs typeface="Poppins Light" panose="00000400000000000000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spcAft>
                  <a:spcPts val="0"/>
                </a:spcAft>
              </a:pPr>
              <a:r>
                <a:rPr lang="en-US" dirty="0">
                  <a:highlight>
                    <a:srgbClr val="FFFF00"/>
                  </a:highlight>
                  <a:latin typeface="Poppins Medium"/>
                  <a:cs typeface="Poppins Medium"/>
                </a:rPr>
                <a:t>15</a:t>
              </a:r>
              <a:r>
                <a:rPr lang="en-US" dirty="0">
                  <a:latin typeface="Poppins Medium"/>
                  <a:cs typeface="Poppins Medium"/>
                </a:rPr>
                <a:t> x $220,000 = $</a:t>
              </a:r>
              <a:r>
                <a:rPr lang="en-US" dirty="0">
                  <a:highlight>
                    <a:srgbClr val="FFFF00"/>
                  </a:highlight>
                  <a:latin typeface="Poppins Medium"/>
                  <a:cs typeface="Poppins Medium"/>
                </a:rPr>
                <a:t>3,300,000</a:t>
              </a:r>
              <a:r>
                <a:rPr lang="en-US" dirty="0">
                  <a:latin typeface="Poppins Medium"/>
                  <a:cs typeface="Poppins Medium"/>
                </a:rPr>
                <a:t> x 50% = </a:t>
              </a:r>
              <a:r>
                <a:rPr lang="en-US" dirty="0">
                  <a:highlight>
                    <a:srgbClr val="FFFF00"/>
                  </a:highlight>
                  <a:latin typeface="Poppins Medium"/>
                  <a:cs typeface="Poppins Medium"/>
                </a:rPr>
                <a:t>$1,650,000</a:t>
              </a:r>
              <a:r>
                <a:rPr lang="en-US" dirty="0">
                  <a:latin typeface="Poppins Medium"/>
                  <a:cs typeface="Poppins Medium"/>
                </a:rPr>
                <a:t> x </a:t>
              </a:r>
              <a:r>
                <a:rPr lang="en-US" dirty="0">
                  <a:highlight>
                    <a:srgbClr val="FFFF00"/>
                  </a:highlight>
                  <a:latin typeface="Poppins Medium"/>
                  <a:cs typeface="Poppins Medium"/>
                </a:rPr>
                <a:t>3</a:t>
              </a:r>
              <a:r>
                <a:rPr lang="en-US" dirty="0">
                  <a:latin typeface="Poppins Medium"/>
                  <a:cs typeface="Poppins Medium"/>
                </a:rPr>
                <a:t> = </a:t>
              </a:r>
              <a:r>
                <a:rPr lang="en-US" dirty="0">
                  <a:highlight>
                    <a:srgbClr val="FFFF00"/>
                  </a:highlight>
                  <a:latin typeface="Poppins Medium"/>
                  <a:cs typeface="Poppins Medium"/>
                </a:rPr>
                <a:t>$4.95M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841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CD6F04A-3E6E-1D50-09E7-895CE35065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7881" y="1349640"/>
            <a:ext cx="5466291" cy="4776799"/>
          </a:xfrm>
        </p:spPr>
        <p:txBody>
          <a:bodyPr/>
          <a:lstStyle/>
          <a:p>
            <a:r>
              <a:rPr lang="en-US">
                <a:latin typeface="Poppins Medium" panose="00000600000000000000" pitchFamily="2" charset="0"/>
                <a:cs typeface="Poppins Medium" panose="00000600000000000000" pitchFamily="2" charset="0"/>
              </a:rPr>
              <a:t>Accelerate revenue growth</a:t>
            </a:r>
          </a:p>
          <a:p>
            <a:pPr lvl="1"/>
            <a:r>
              <a:rPr lang="en-US"/>
              <a:t>Faster time-to-market</a:t>
            </a:r>
          </a:p>
          <a:p>
            <a:pPr lvl="1"/>
            <a:r>
              <a:rPr lang="en-US"/>
              <a:t>Strategic, revenue generating initiatives completed 12-18 months sooner, for example</a:t>
            </a:r>
          </a:p>
          <a:p>
            <a:pPr lvl="2"/>
            <a:r>
              <a:rPr lang="en-US"/>
              <a:t>Customer 360</a:t>
            </a:r>
          </a:p>
          <a:p>
            <a:pPr lvl="2"/>
            <a:r>
              <a:rPr lang="en-US"/>
              <a:t>Propensity to buy</a:t>
            </a:r>
          </a:p>
          <a:p>
            <a:pPr lvl="2"/>
            <a:r>
              <a:rPr lang="en-US"/>
              <a:t>Sales conversion</a:t>
            </a:r>
          </a:p>
          <a:p>
            <a:pPr lvl="2"/>
            <a:r>
              <a:rPr lang="en-US"/>
              <a:t>Campaign spend management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9EE6EAA-6847-4B6E-BE18-EF94188DE91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28005" y="3429000"/>
            <a:ext cx="5732195" cy="2813538"/>
          </a:xfrm>
          <a:prstGeom prst="roundRect">
            <a:avLst>
              <a:gd name="adj" fmla="val 9524"/>
            </a:avLst>
          </a:prstGeom>
          <a:solidFill>
            <a:schemeClr val="bg2"/>
          </a:solidFill>
          <a:effectLst>
            <a:outerShdw blurRad="50800" dist="50800" dir="3600000" algn="ctr" rotWithShape="0">
              <a:srgbClr val="000000">
                <a:alpha val="30000"/>
              </a:srgbClr>
            </a:outerShdw>
          </a:effectLst>
        </p:spPr>
        <p:txBody>
          <a:bodyPr lIns="144000" tIns="36000" rIns="144000" bIns="36000"/>
          <a:lstStyle/>
          <a:p>
            <a:r>
              <a:rPr lang="en-US" dirty="0">
                <a:latin typeface="Poppins Medium"/>
                <a:cs typeface="Poppins Medium"/>
              </a:rPr>
              <a:t>Additional revenue</a:t>
            </a:r>
          </a:p>
          <a:p>
            <a:pPr lvl="1"/>
            <a:r>
              <a:rPr lang="en-US" dirty="0">
                <a:highlight>
                  <a:srgbClr val="FFFF00"/>
                </a:highlight>
                <a:cs typeface="Poppins Light"/>
              </a:rPr>
              <a:t>$170B</a:t>
            </a:r>
            <a:r>
              <a:rPr lang="en-US" dirty="0">
                <a:cs typeface="Poppins Light"/>
              </a:rPr>
              <a:t> x 1% = $1.7B per year x 1 year sooner = </a:t>
            </a:r>
            <a:endParaRPr lang="en-US" dirty="0"/>
          </a:p>
          <a:p>
            <a:pPr lvl="1"/>
            <a:r>
              <a:rPr lang="en-US" dirty="0">
                <a:highlight>
                  <a:srgbClr val="FFFF00"/>
                </a:highlight>
                <a:cs typeface="Poppins Light"/>
              </a:rPr>
              <a:t>$1.7B</a:t>
            </a:r>
            <a:r>
              <a:rPr lang="en-US" dirty="0">
                <a:cs typeface="Poppins Light"/>
              </a:rPr>
              <a:t> enterprise-wide value</a:t>
            </a:r>
          </a:p>
          <a:p>
            <a:pPr lvl="1"/>
            <a:r>
              <a:rPr lang="en-US" dirty="0">
                <a:latin typeface="Poppins Medium"/>
                <a:cs typeface="Poppins Medium"/>
              </a:rPr>
              <a:t>IQI only additional cost savings</a:t>
            </a:r>
            <a:r>
              <a:rPr lang="en-US" dirty="0">
                <a:solidFill>
                  <a:schemeClr val="tx1"/>
                </a:solidFill>
                <a:latin typeface="Poppins Medium"/>
                <a:cs typeface="Poppins Medium"/>
              </a:rPr>
              <a:t>—</a:t>
            </a:r>
            <a:br>
              <a:rPr lang="en-US" dirty="0">
                <a:latin typeface="Poppins Medium" panose="00000600000000000000" pitchFamily="2" charset="0"/>
                <a:cs typeface="Poppins Medium" panose="00000600000000000000" pitchFamily="2" charset="0"/>
              </a:rPr>
            </a:br>
            <a:r>
              <a:rPr lang="en-US" dirty="0">
                <a:highlight>
                  <a:srgbClr val="FFFF00"/>
                </a:highlight>
                <a:latin typeface="Poppins Medium"/>
                <a:cs typeface="Poppins Medium"/>
              </a:rPr>
              <a:t>$90M</a:t>
            </a:r>
            <a:r>
              <a:rPr lang="en-US" dirty="0">
                <a:latin typeface="Poppins Medium"/>
                <a:cs typeface="Poppins Medium"/>
              </a:rPr>
              <a:t> x 1% = </a:t>
            </a:r>
            <a:r>
              <a:rPr lang="en-US" dirty="0">
                <a:highlight>
                  <a:srgbClr val="FFFF00"/>
                </a:highlight>
                <a:latin typeface="Poppins Medium"/>
                <a:cs typeface="Poppins Medium"/>
              </a:rPr>
              <a:t>$.9M</a:t>
            </a:r>
            <a:r>
              <a:rPr lang="en-US" dirty="0">
                <a:latin typeface="Poppins Medium"/>
                <a:cs typeface="Poppins Medium"/>
              </a:rPr>
              <a:t> x </a:t>
            </a:r>
            <a:r>
              <a:rPr lang="en-US" dirty="0">
                <a:highlight>
                  <a:srgbClr val="FFFF00"/>
                </a:highlight>
                <a:latin typeface="Poppins Medium"/>
                <a:cs typeface="Poppins Medium"/>
              </a:rPr>
              <a:t>3</a:t>
            </a:r>
            <a:r>
              <a:rPr lang="en-US" dirty="0">
                <a:latin typeface="Poppins Medium"/>
                <a:cs typeface="Poppins Medium"/>
              </a:rPr>
              <a:t> = </a:t>
            </a:r>
            <a:r>
              <a:rPr lang="en-US" dirty="0">
                <a:highlight>
                  <a:srgbClr val="FFFF00"/>
                </a:highlight>
                <a:latin typeface="Poppins Medium"/>
                <a:cs typeface="Poppins Medium"/>
              </a:rPr>
              <a:t>$2.7M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22CBDA4-2EAC-D169-A8F5-E1F756E3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productivity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54873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DataOps brand colors">
      <a:dk1>
        <a:srgbClr val="24323D"/>
      </a:dk1>
      <a:lt1>
        <a:srgbClr val="FCFCFC"/>
      </a:lt1>
      <a:dk2>
        <a:srgbClr val="292C2F"/>
      </a:dk2>
      <a:lt2>
        <a:srgbClr val="F2F2F2"/>
      </a:lt2>
      <a:accent1>
        <a:srgbClr val="29B5E8"/>
      </a:accent1>
      <a:accent2>
        <a:srgbClr val="11567F"/>
      </a:accent2>
      <a:accent3>
        <a:srgbClr val="5F4496"/>
      </a:accent3>
      <a:accent4>
        <a:srgbClr val="E64958"/>
      </a:accent4>
      <a:accent5>
        <a:srgbClr val="EC6A46"/>
      </a:accent5>
      <a:accent6>
        <a:srgbClr val="70AD47"/>
      </a:accent6>
      <a:hlink>
        <a:srgbClr val="24323D"/>
      </a:hlink>
      <a:folHlink>
        <a:srgbClr val="24323D"/>
      </a:folHlink>
    </a:clrScheme>
    <a:fontScheme name="Custom 1">
      <a:majorFont>
        <a:latin typeface="Poppins Bold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aOps PPT template - with sales content_update 09-06-2022" id="{A9453755-0E5F-4F89-8ABC-C4783120FF06}" vid="{8C3DD8B5-1321-4767-A9CE-EC49F86681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b02f7c2-393a-4d9e-b2a5-bc1a9496fd40">
      <UserInfo>
        <DisplayName>Guy Adams</DisplayName>
        <AccountId>10</AccountId>
        <AccountType/>
      </UserInfo>
      <UserInfo>
        <DisplayName>Justin Mullen</DisplayName>
        <AccountId>13</AccountId>
        <AccountType/>
      </UserInfo>
      <UserInfo>
        <DisplayName>Leigh Ann Foutch</DisplayName>
        <AccountId>403</AccountId>
        <AccountType/>
      </UserInfo>
      <UserInfo>
        <DisplayName>Thomas Steinborn</DisplayName>
        <AccountId>272</AccountId>
        <AccountType/>
      </UserInfo>
    </SharedWithUsers>
    <lcf76f155ced4ddcb4097134ff3c332f xmlns="1ad15ac2-97b7-467e-a766-82bb2fe0ae56">
      <Terms xmlns="http://schemas.microsoft.com/office/infopath/2007/PartnerControls"/>
    </lcf76f155ced4ddcb4097134ff3c332f>
    <TaxCatchAll xmlns="6b02f7c2-393a-4d9e-b2a5-bc1a9496fd4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C07787296350409C17B9F41A44DE95" ma:contentTypeVersion="15" ma:contentTypeDescription="Create a new document." ma:contentTypeScope="" ma:versionID="c70a8f860d04d8ff6d031c64b02b7eb6">
  <xsd:schema xmlns:xsd="http://www.w3.org/2001/XMLSchema" xmlns:xs="http://www.w3.org/2001/XMLSchema" xmlns:p="http://schemas.microsoft.com/office/2006/metadata/properties" xmlns:ns2="1ad15ac2-97b7-467e-a766-82bb2fe0ae56" xmlns:ns3="6b02f7c2-393a-4d9e-b2a5-bc1a9496fd40" targetNamespace="http://schemas.microsoft.com/office/2006/metadata/properties" ma:root="true" ma:fieldsID="4c6a08e9a028a5d570a75e5bc079dcfe" ns2:_="" ns3:_="">
    <xsd:import namespace="1ad15ac2-97b7-467e-a766-82bb2fe0ae56"/>
    <xsd:import namespace="6b02f7c2-393a-4d9e-b2a5-bc1a9496fd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d15ac2-97b7-467e-a766-82bb2fe0ae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ee48acf-977f-45a2-897e-6f793b6fea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2f7c2-393a-4d9e-b2a5-bc1a9496fd4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226fbad-bddf-40dd-8af1-501cd7baa613}" ma:internalName="TaxCatchAll" ma:showField="CatchAllData" ma:web="6b02f7c2-393a-4d9e-b2a5-bc1a9496fd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488512-1F4B-43FD-AD77-7FF1AB6B9EF9}">
  <ds:schemaRefs>
    <ds:schemaRef ds:uri="7f7d181d-cd63-4401-9356-bde05d9d1de0"/>
    <ds:schemaRef ds:uri="8d41e8fb-9d34-41ee-ba1e-27437a0c35e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6b02f7c2-393a-4d9e-b2a5-bc1a9496fd40"/>
    <ds:schemaRef ds:uri="1ad15ac2-97b7-467e-a766-82bb2fe0ae56"/>
  </ds:schemaRefs>
</ds:datastoreItem>
</file>

<file path=customXml/itemProps2.xml><?xml version="1.0" encoding="utf-8"?>
<ds:datastoreItem xmlns:ds="http://schemas.openxmlformats.org/officeDocument/2006/customXml" ds:itemID="{8174FCED-9A38-4385-A5B4-1F5B56208E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8A3BF-BB1C-4E37-AAEF-3429516265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d15ac2-97b7-467e-a766-82bb2fe0ae56"/>
    <ds:schemaRef ds:uri="6b02f7c2-393a-4d9e-b2a5-bc1a9496fd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Theme1</vt:lpstr>
      <vt:lpstr>Client Name  Executive Briefing Hypothesis of Value</vt:lpstr>
      <vt:lpstr>Disclaimer</vt:lpstr>
      <vt:lpstr>Summary</vt:lpstr>
      <vt:lpstr>PowerPoint Presentation</vt:lpstr>
      <vt:lpstr>Four Areas of business value</vt:lpstr>
      <vt:lpstr>Developer productivity</vt:lpstr>
      <vt:lpstr>End user productivity</vt:lpstr>
      <vt:lpstr>Cross-project productivity</vt:lpstr>
      <vt:lpstr>Business productivity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 Orchestrate Observe</dc:title>
  <dc:creator>Nadia Jin</dc:creator>
  <cp:revision>85</cp:revision>
  <dcterms:created xsi:type="dcterms:W3CDTF">2022-03-18T11:49:04Z</dcterms:created>
  <dcterms:modified xsi:type="dcterms:W3CDTF">2023-09-12T15:51:20Z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0x01010045C07787296350409C17B9F41A44DE95</vt:lpwstr>
  </property>
  <property fmtid="{D5CDD505-2E9C-101B-9397-08002B2CF9AE}" pid="3" name="MediaServiceImageTags">
    <vt:lpwstr/>
  </property>
</Properties>
</file>